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L+TqSwkb+L7YlYHgOSFcBve6S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9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20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" name="Google Shape;15;gb79123042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ceed4fc8_0_6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ge5ceed4fc8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b79123042d_1_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" name="Google Shape;21;gb79123042d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e5ceed4fc8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" name="Google Shape;29;ge5ceed4f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5ceed4fc8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" name="Google Shape;37;ge5ceed4fc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e5ceed4fc8_0_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" name="Google Shape;45;ge5ceed4fc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e5ceed4fc8_0_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ge5ceed4fc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5ceed4fc8_0_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ge5ceed4fc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5ceed4fc8_0_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9" name="Google Shape;69;ge5ceed4fc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ceed4fc8_0_6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ge5ceed4fc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1">
  <p:cSld name="TITLE_AND_BODY_1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>
            <a:spLocks noGrp="1"/>
          </p:cNvSpPr>
          <p:nvPr>
            <p:ph type="sldNum" idx="12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maatschappij-kunde.nl/domeinen/politiek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</a:pPr>
            <a:r>
              <a:rPr lang="en-US" sz="40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</a:t>
            </a:r>
            <a:r>
              <a:rPr lang="en-US" sz="4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8</a:t>
            </a:r>
            <a:endParaRPr sz="4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Arial"/>
              <a:buNone/>
            </a:pPr>
            <a:r>
              <a:rPr lang="en-US" sz="2200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Samenwerken in de Europese Unie</a:t>
            </a:r>
            <a:endParaRPr sz="2200" i="0" u="none" strike="noStrike" cap="non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ceed4fc8_0_69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8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1" name="Google Shape;91;ge5ceed4fc8_0_6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ge5ceed4fc8_0_69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e5ceed4fc8_0_69"/>
          <p:cNvSpPr txBox="1"/>
          <p:nvPr/>
        </p:nvSpPr>
        <p:spPr>
          <a:xfrm>
            <a:off x="598475" y="1207050"/>
            <a:ext cx="8198700" cy="13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de redenen voor de Europese samenwerking noemen.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4 doelstellingen van de Europese Unie noemen.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lang="en-US"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4 beleidsterreinen waarop de Europese Unie beleid maakt met voorbeelden noemen.</a:t>
            </a:r>
            <a:endParaRPr sz="1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b79123042d_1_5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Vrij verkeer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gb79123042d_1_5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Grenzen bestaan eigenlijk niet meer in Europa. 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Er is vrij verkeer van personen, diensten, goederen en kapitaal.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Dit is omdat landen zo goed kunnen samenwerken, zonder grenscontrole.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e5ceed4fc8_0_0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Europese Unie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32;ge5ceed4fc8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ge5ceed4fc8_0_0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e5ceed4fc8_0_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Na WOII werden verschillende landen samen verantwoordelijk voor de kolenmijnen en staalindustrie in Elzas-Lotharingen, het begin van de EU.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Europese Unie is de economische en politieke samenwerking van Europese landen. 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Lidstaten geven de EU de macht om namens hen Europees beleid te voeren.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e5ceed4fc8_0_7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Doelstellingen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40;ge5ceed4fc8_0_7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ge5ceed4fc8_0_7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e5ceed4fc8_0_7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Europese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Unie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heeft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4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doelstellingen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Vrede</a:t>
            </a: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Welzijn</a:t>
            </a: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Garanderen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van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Europese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waarden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vrijheid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gelijkheid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veiligheid</a:t>
            </a: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Economische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samenwerking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: door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vrij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verkeer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van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personen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goederen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diensten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en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0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kapitaal</a:t>
            </a: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5ceed4fc8_0_14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Beleidsterreinen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Google Shape;48;ge5ceed4fc8_0_14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e5ceed4fc8_0_14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e5ceed4fc8_0_14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Een beleidsterrein is een onderwerp waarover plannen worden gemaakt.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Vaak zijn dit vraagstukken die landen moeilijk zelfstandig kunnen aanpakken.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EU kent 4 beleidsterreinen: 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Economische samenwerking: vrij verkeer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Buitenlands beleid: asiel en migratie beleid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Milieuwetgeving: milieu regels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Justitie: terrorisme en criminaliteit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13716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5ceed4fc8_0_28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Politici in Europa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ge5ceed4fc8_0_28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ge5ceed4fc8_0_28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ge5ceed4fc8_0_28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Elke 5 jaar mogen Europese burgers stemmen wie hen vertegenwoordigt namens een partij in het </a:t>
            </a:r>
            <a:r>
              <a:rPr lang="en-US" sz="1800" i="1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Europees Parlement</a:t>
            </a: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</a:t>
            </a:r>
            <a:r>
              <a:rPr lang="en-US" sz="1800" i="1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Europese Commissie</a:t>
            </a: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is het dagelijks bestuur en bestaat uit 27 eurocommissarissen, met allemaal hun eigen beleidsterrein. Ze kunnen wetsvoorstellen indienen.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de </a:t>
            </a:r>
            <a:r>
              <a:rPr lang="en-US" sz="1800" i="1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Raad van Europese Unie </a:t>
            </a: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zitten van elk lidstaat ministers van een beleidsterrein.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13716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5ceed4fc8_0_54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Wetten in Europa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4" name="Google Shape;64;ge5ceed4fc8_0_54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ge5ceed4fc8_0_54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e5ceed4fc8_0_54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Europese Commissie maakt wetsvoorstellen.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Die moeten worden goedgekeurd door het Europees Parlement en de vakministers uit de Raad van de Europese Unie.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Europese Commissie voert de wetsvoorstellen uit en controleert of lidstaten zich er aan houden.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13716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5ceed4fc8_0_35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Trias politica in Europa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ge5ceed4fc8_0_3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e5ceed4fc8_0_35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e5ceed4fc8_0_3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trias politica is in Europa als volgt verdeeld:</a:t>
            </a: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6" name="Google Shape;76;ge5ceed4fc8_0_35"/>
          <p:cNvSpPr txBox="1"/>
          <p:nvPr/>
        </p:nvSpPr>
        <p:spPr>
          <a:xfrm>
            <a:off x="6366075" y="2231443"/>
            <a:ext cx="2223799" cy="7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i="1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Wat </a:t>
            </a:r>
            <a:r>
              <a:rPr lang="en-US" sz="1800" i="1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klopt</a:t>
            </a:r>
            <a:r>
              <a:rPr lang="en-US" sz="1800" i="1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er </a:t>
            </a:r>
            <a:r>
              <a:rPr lang="en-US" sz="1800" i="1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niet</a:t>
            </a:r>
            <a:r>
              <a:rPr lang="en-US" sz="1800" i="1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1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aan</a:t>
            </a:r>
            <a:r>
              <a:rPr lang="en-US" sz="1800" i="1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800" i="1" u="none" strike="noStrike" cap="none" dirty="0" err="1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dit</a:t>
            </a:r>
            <a:r>
              <a:rPr lang="en-US" sz="1800" i="1" u="none" strike="noStrike" cap="none" dirty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schema? </a:t>
            </a:r>
            <a:endParaRPr sz="1800" i="1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" name="Afbeelding 7" descr="Afbeelding met tafel&#10;&#10;Automatisch gegenereerde beschrijving">
            <a:extLst>
              <a:ext uri="{FF2B5EF4-FFF2-40B4-BE49-F238E27FC236}">
                <a16:creationId xmlns:a16="http://schemas.microsoft.com/office/drawing/2014/main" id="{3E6ECD37-5469-E04E-9C67-17ACCC2D62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836" y="1785452"/>
            <a:ext cx="5232181" cy="31393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5ceed4fc8_0_61"/>
          <p:cNvSpPr txBox="1">
            <a:spLocks noGrp="1"/>
          </p:cNvSpPr>
          <p:nvPr>
            <p:ph type="title" idx="4294967295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Arial"/>
              <a:buNone/>
            </a:pPr>
            <a:r>
              <a:rPr lang="en-US" sz="3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8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2" name="Google Shape;82;ge5ceed4fc8_0_61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www.maatschappij-kunde.nl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ge5ceed4fc8_0_61" descr="Graphic 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e5ceed4fc8_0_61"/>
          <p:cNvSpPr txBox="1"/>
          <p:nvPr/>
        </p:nvSpPr>
        <p:spPr>
          <a:xfrm>
            <a:off x="598475" y="1207050"/>
            <a:ext cx="8198700" cy="13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0" u="none" strike="noStrike" cap="non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YouTube</a:t>
            </a:r>
            <a:r>
              <a:rPr lang="en-US" sz="180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0" u="sng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Extra informatie op maatschappij-kunde.nl</a:t>
            </a: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Quiz over hoofdstuk 8 </a:t>
            </a:r>
            <a:endParaRPr sz="1800" i="0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85" name="Google Shape;85;ge5ceed4fc8_0_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0875" y="1671025"/>
            <a:ext cx="2973674" cy="167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Macintosh PowerPoint</Application>
  <PresentationFormat>Diavoorstelling (16:9)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Helvetica Neue</vt:lpstr>
      <vt:lpstr>Raleway</vt:lpstr>
      <vt:lpstr>Office Theme</vt:lpstr>
      <vt:lpstr>PowerPoint-presentatie</vt:lpstr>
      <vt:lpstr>Hoofdstuk 8 Vrij verkeer</vt:lpstr>
      <vt:lpstr>Hoofdstuk 8 Europese Unie</vt:lpstr>
      <vt:lpstr>Hoofdstuk 8 Doelstellingen</vt:lpstr>
      <vt:lpstr>Hoofdstuk 8 Beleidsterreinen</vt:lpstr>
      <vt:lpstr>Hoofdstuk 8 Politici in Europa</vt:lpstr>
      <vt:lpstr>Hoofdstuk 8 Wetten in Europa</vt:lpstr>
      <vt:lpstr>Hoofdstuk 8 Trias politica in Europa</vt:lpstr>
      <vt:lpstr>Hoofdstuk 8 Overig materiaal</vt:lpstr>
      <vt:lpstr>Doelen hoofdstuk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Lennart Schra</cp:lastModifiedBy>
  <cp:revision>1</cp:revision>
  <dcterms:modified xsi:type="dcterms:W3CDTF">2021-09-29T12:44:20Z</dcterms:modified>
</cp:coreProperties>
</file>