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BR72ZAJhtZsVjCJp5twbq0GYl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b79123042d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gb79123042d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b79123042d_1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" name="Google Shape;21;gb79123042d_1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df5ddfa58a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gdf5ddfa58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df5ddfa58a_0_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gdf5ddfa58a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df5ddfa58a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gdf5ddfa58a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df5ddfa58a_0_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" name="Google Shape;54;gdf5ddfa58a_0_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1">
  <p:cSld name="TITLE_AND_BODY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b79123042d_1_65"/>
          <p:cNvSpPr txBox="1"/>
          <p:nvPr>
            <p:ph idx="12" type="sldNum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hyperlink" Target="https://www.youtube.com/watch?v=aMvBHr7P3XU&amp;list=PLlMX_PjU_aa_CW4rxbEWohYtzOfJXabiA&amp;index=3" TargetMode="External"/><Relationship Id="rId6" Type="http://schemas.openxmlformats.org/officeDocument/2006/relationships/hyperlink" Target="https://maatschappij-kunde.nl/domeinen/criminaliteit/" TargetMode="External"/><Relationship Id="rId7" Type="http://schemas.openxmlformats.org/officeDocument/2006/relationships/hyperlink" Target="https://maatschappij-kunde.nl/domeinen/criminaliteit/quizzen-criminaliteit/bb/quizh02/#page-content" TargetMode="External"/><Relationship Id="rId8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b79123042d_1_0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Raleway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2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b79123042d_1_0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Waarom worden mensen crimineel?</a:t>
            </a:r>
            <a:endParaRPr b="0" i="0" sz="22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b79123042d_1_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2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Risicofactoren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gb79123042d_1_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25" name="Google Shape;25;gb79123042d_1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gb79123042d_1_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Risicofactoren zijn factoren die ertoe kunnen leiden dat mensen crimineel gedrag vertonen.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Psychische of gedragsproblemen, zoals agressie of een laag zelfbeeld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hebben van een onveilige opvoeding, zoals een stiefvader met losse handjes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Problematisch drank en drugsgebruik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Foute vrienden of groepsdruk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df5ddfa58a_0_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2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Beschermende factoren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32;gdf5ddfa58a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33" name="Google Shape;33;gdf5ddfa58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df5ddfa58a_0_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Beschermende factoren zijn factoren die de kans op crimineel gedrag juist verkleinen.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hebben van een baan of het volgen van onderwijs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Relatie hebben of deel zijn van een hecht gezin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Beschikken over goede sociale vaardigheden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df5ddfa58a_0_2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2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Delinquenten en recidivisten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40;gdf5ddfa58a_0_2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1" name="Google Shape;41;gdf5ddfa58a_0_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df5ddfa58a_0_29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Delinquenten 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zijn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mensen die een strafbaar feit plegen.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Recidivisten 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zijn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mensen die zich herhaaldelijk schuldig maken aan het plegen van strafbare feiten.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df5ddfa58a_0_3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2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8" name="Google Shape;48;gdf5ddfa58a_0_3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9" name="Google Shape;49;gdf5ddfa58a_0_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df5ddfa58a_0_36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YouTube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 informatie op maatschappij-kunde.nl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7"/>
              </a:rPr>
              <a:t>Quiz over hoofdstuk 2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51" name="Google Shape;51;gdf5ddfa58a_0_3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9600" y="1578350"/>
            <a:ext cx="3041574" cy="171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f5ddfa58a_0_21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2 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7" name="Google Shape;57;gdf5ddfa58a_0_21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58" name="Google Shape;58;gdf5ddfa58a_0_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df5ddfa58a_0_21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de risicofactoren opnoemen die de kans op crimineel gedrag vergroten.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de beschermende factoren noemen die de kans op crimineel gedrag verkleinen.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uitleggen wat delinquenten en recidivisten zijn.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