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 Neue" panose="02000503000000020004" pitchFamily="2" charset="0"/>
      <p:regular r:id="rId19"/>
      <p:bold r:id="rId20"/>
      <p:italic r:id="rId21"/>
      <p:boldItalic r:id="rId22"/>
    </p:embeddedFont>
    <p:embeddedFont>
      <p:font typeface="Raleway" pitchFamily="2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w2c/9MyqfBDpo8Ar9Eq6BWki8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87" d="100"/>
          <a:sy n="187" d="100"/>
        </p:scale>
        <p:origin x="16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b79123042d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" name="Google Shape;15;gb79123042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f4974583c_0_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df4974583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f4974583c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df497458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f4974583c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df4974583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b79123042d_1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" name="Google Shape;21;gb79123042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df4974583c_0_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" name="Google Shape;29;gdf4974583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df4974583c_0_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" name="Google Shape;37;gdf4974583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df4974583c_0_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gdf4974583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df4974583c_0_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gdf4974583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f4974583c_0_6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gdf4974583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f4974583c_0_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gdf4974583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f4974583c_0_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9" name="Google Shape;79;gdf4974583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1">
  <p:cSld name="TITLE_AND_BODY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b79123042d_1_65"/>
          <p:cNvSpPr txBox="1">
            <a:spLocks noGrp="1"/>
          </p:cNvSpPr>
          <p:nvPr>
            <p:ph type="sldNum" idx="12"/>
          </p:nvPr>
        </p:nvSpPr>
        <p:spPr>
          <a:xfrm>
            <a:off x="8428176" y="4780428"/>
            <a:ext cx="258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8428176" y="4780428"/>
            <a:ext cx="258624" cy="24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28176" y="4780428"/>
            <a:ext cx="258624" cy="24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maatschappij-kunde.nl/domeinen/politiek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b79123042d_1_0"/>
          <p:cNvSpPr txBox="1"/>
          <p:nvPr/>
        </p:nvSpPr>
        <p:spPr>
          <a:xfrm>
            <a:off x="2237155" y="2019160"/>
            <a:ext cx="47142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Raleway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2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b79123042d_1_0"/>
          <p:cNvSpPr txBox="1"/>
          <p:nvPr/>
        </p:nvSpPr>
        <p:spPr>
          <a:xfrm>
            <a:off x="1097750" y="3124361"/>
            <a:ext cx="69930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12"/>
              <a:buFont typeface="Raleway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Politieke stromingen in Nederland</a:t>
            </a:r>
            <a:endParaRPr sz="22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f4974583c_0_91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2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Andere politieke stromingen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0" name="Google Shape;90;gdf4974583c_0_91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df4974583c_0_91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df4974583c_0_91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6" name="Tabel 2">
            <a:extLst>
              <a:ext uri="{FF2B5EF4-FFF2-40B4-BE49-F238E27FC236}">
                <a16:creationId xmlns:a16="http://schemas.microsoft.com/office/drawing/2014/main" id="{DDC14ABF-FC1B-4F40-8A66-1E0F66F71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982138"/>
              </p:ext>
            </p:extLst>
          </p:nvPr>
        </p:nvGraphicFramePr>
        <p:xfrm>
          <a:off x="1162869" y="1244478"/>
          <a:ext cx="6507708" cy="22401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53854">
                  <a:extLst>
                    <a:ext uri="{9D8B030D-6E8A-4147-A177-3AD203B41FA5}">
                      <a16:colId xmlns:a16="http://schemas.microsoft.com/office/drawing/2014/main" val="926557985"/>
                    </a:ext>
                  </a:extLst>
                </a:gridCol>
                <a:gridCol w="3253854">
                  <a:extLst>
                    <a:ext uri="{9D8B030D-6E8A-4147-A177-3AD203B41FA5}">
                      <a16:colId xmlns:a16="http://schemas.microsoft.com/office/drawing/2014/main" val="4036493887"/>
                    </a:ext>
                  </a:extLst>
                </a:gridCol>
              </a:tblGrid>
              <a:tr h="348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1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Ecologische</a:t>
                      </a:r>
                      <a:r>
                        <a:rPr lang="en-US" sz="1400" b="1" i="1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stroming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1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Nationalistische</a:t>
                      </a:r>
                      <a:r>
                        <a:rPr lang="en-US" sz="1400" b="1" i="1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stroming</a:t>
                      </a:r>
                      <a:endParaRPr lang="nl-NL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484999"/>
                  </a:ext>
                </a:extLst>
              </a:tr>
              <a:tr h="18914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mensen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moeten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de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natuur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het milieu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niet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verder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aantasten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.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Milieuvriendelijk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produceren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consumeren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is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belangrijker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dan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economische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groei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Deze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stroming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heeft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vaak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progressieve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elementen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het eigen land is het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uitgangspunt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zelfbestuur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is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belangrijk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.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Tradities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zijn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belangrijk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deze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stromingen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zijn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tegen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immigratie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globalisering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Deze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stroming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heeft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vaak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conservatieve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elementen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5261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f4974583c_0_0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2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Overig materiaal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gdf4974583c_0_0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df4974583c_0_0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df4974583c_0_0"/>
          <p:cNvSpPr txBox="1"/>
          <p:nvPr/>
        </p:nvSpPr>
        <p:spPr>
          <a:xfrm>
            <a:off x="598475" y="1207050"/>
            <a:ext cx="8198700" cy="13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YouTube</a:t>
            </a: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Extra informatie op maatschappij-kunde.nl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Quiz over hoofdstuk 2 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1" name="Google Shape;101;gdf4974583c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4675" y="1670225"/>
            <a:ext cx="2977126" cy="167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f4974583c_0_8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Doelen hoofdstuk 2 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gdf4974583c_0_8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df4974583c_0_8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df4974583c_0_8"/>
          <p:cNvSpPr txBox="1"/>
          <p:nvPr/>
        </p:nvSpPr>
        <p:spPr>
          <a:xfrm>
            <a:off x="598475" y="1207050"/>
            <a:ext cx="8198700" cy="13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❏"/>
            </a:pP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Ik kan 2 kenmerken van politieke partijen uitleggen.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❏"/>
            </a:pP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Ik kan 2 functies van politieke partijen uitleggen.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❏"/>
            </a:pP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Ik kan politieke standpunten indelen in links en rechts.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❏"/>
            </a:pP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Ik kan politieke standpunten indelen in progressief en conservatief.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❏"/>
            </a:pP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Ik kan de indeling en uitgangspunten van politieke stromingen toepassen.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b79123042d_1_5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2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Politieke partijen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" name="Google Shape;24;gb79123042d_1_5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gb79123042d_1_5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b79123042d_1_5"/>
          <p:cNvSpPr txBox="1"/>
          <p:nvPr/>
        </p:nvSpPr>
        <p:spPr>
          <a:xfrm>
            <a:off x="598475" y="1200149"/>
            <a:ext cx="8198700" cy="274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Politieke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partijen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hebben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hun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eigen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waarden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belangen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willen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iets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veranderen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samenleving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olitieke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partij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vereniging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van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mensen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met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dezelfde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idealen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kenmerken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van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politieke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partijen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Denken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over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inrichting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van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samenleving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mee met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verkiezingen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df4974583c_0_24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2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Functies van politieke partijen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" name="Google Shape;32;gdf4974583c_0_24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gdf4974583c_0_24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df4974583c_0_24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2 functies van politieke partijen zijn: 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Het maken van verkiezingsprogramma’s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Het afwegen van waarden en belangen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 belang is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 voordeel dat mensen voor zichzelf of hun groep willen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○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Bijvoorbeeld: een hangplek 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 waarde is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iets dat mensen belangrijk vinden voor veel mensen, een ideaal voor de samenleving.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○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Bijvoorbeeld: veiligheid 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df4974583c_0_42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2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Links-rechts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" name="Google Shape;40;gdf4974583c_0_42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gdf4974583c_0_42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df4974583c_0_42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Verschillen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tussen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politieke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partijen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hebben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maken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met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waarden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die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zij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belangrijk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vinden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3" name="Google Shape;43;gdf4974583c_0_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3581" y="2227431"/>
            <a:ext cx="5732551" cy="18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df4974583c_0_50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2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Links-rechts verdeling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" name="Google Shape;49;gdf4974583c_0_50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gdf4974583c_0_50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df4974583c_0_50"/>
          <p:cNvSpPr txBox="1"/>
          <p:nvPr/>
        </p:nvSpPr>
        <p:spPr>
          <a:xfrm>
            <a:off x="598475" y="1200150"/>
            <a:ext cx="8346742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inks-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rechts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verdeling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politieke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partijen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indelen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links, midden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rechts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Verschillende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stromingen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troming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groep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mensen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met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dezelfde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ideeën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over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samenleving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deologie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groep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ideeën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over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samenleving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die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elkaar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horen</a:t>
            </a:r>
            <a:endParaRPr sz="18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2" name="Google Shape;52;gdf4974583c_0_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0075" y="2454925"/>
            <a:ext cx="5977350" cy="10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f4974583c_0_59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</a:t>
            </a:r>
            <a:r>
              <a:rPr lang="en-US" sz="30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2 </a:t>
            </a:r>
            <a:r>
              <a:rPr lang="en-US" sz="300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Linkse</a:t>
            </a:r>
            <a:r>
              <a:rPr lang="en-US" sz="30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politieke</a:t>
            </a:r>
            <a:r>
              <a:rPr lang="en-US" sz="30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stromingen</a:t>
            </a:r>
            <a:endParaRPr sz="30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" name="Google Shape;58;gdf4974583c_0_59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gdf4974583c_0_59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df4974583c_0_59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Linkse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politieke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partijen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willen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gelijkheid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bereiken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Vinden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verschillen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tussen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mensen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verkleind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moeten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worden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zoals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verschillen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inkomen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welvaart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macht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Vinden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overheid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moet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grote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rol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spelen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om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verschillen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tussen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mensen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verminderen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Linkse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politieke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stromingen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zijn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○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Socialisme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streven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naar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gelijkheid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○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Sociaaldemocratie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komt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op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voor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zwakkeren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samenleving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f4974583c_0_68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2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Midden- politieke stromingen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" name="Google Shape;66;gdf4974583c_0_68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gdf4974583c_0_68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df4974583c_0_68"/>
          <p:cNvSpPr txBox="1"/>
          <p:nvPr/>
        </p:nvSpPr>
        <p:spPr>
          <a:xfrm>
            <a:off x="598475" y="1200150"/>
            <a:ext cx="8198700" cy="353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Politieke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stromingen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het midden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zijn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36550">
              <a:lnSpc>
                <a:spcPct val="150000"/>
              </a:lnSpc>
              <a:buClr>
                <a:schemeClr val="dk1"/>
              </a:buClr>
              <a:buSzPts val="1700"/>
              <a:buFont typeface="Raleway"/>
              <a:buChar char="○"/>
            </a:pP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Christendemocratie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naastenliefde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gemeenschapszin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rentmeesterschap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zijn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belangrijk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Mensen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moeten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zelf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zoveel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mogelijk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doen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(in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groepen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). Wat de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mensen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zelf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niet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kunnen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moet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overheid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doen</a:t>
            </a:r>
            <a:r>
              <a:rPr lang="en-US" sz="17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7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○"/>
            </a:pP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Liberalisme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(midden-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rechts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):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vrijheid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de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belangrijkste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waarde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zowel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individueel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economisch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De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belangrijkste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taak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van de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overheid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het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zorgen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voor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veiligheid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het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beschermen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van de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rechtsstaat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democratie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7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f4974583c_0_77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2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Rechtse politieke stromingen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" name="Google Shape;74;gdf4974583c_0_77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gdf4974583c_0_77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df4974583c_0_77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Rechtse politieke partijen vinden economische vrijheid belangrijk.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Rechtse politieke stroming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○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Conservatisme: economische vrijheid en strenge normen die passen bij waarden zijn belangrijk. Het gezin is een belangrijke socialisator van normen en waarden.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f4974583c_0_84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2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Progressief-conservatief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" name="Google Shape;82;gdf4974583c_0_84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gdf4974583c_0_84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df4974583c_0_84"/>
          <p:cNvSpPr txBox="1"/>
          <p:nvPr/>
        </p:nvSpPr>
        <p:spPr>
          <a:xfrm>
            <a:off x="598475" y="1200150"/>
            <a:ext cx="8198700" cy="301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Andere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indeling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(of as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):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progressief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conservatief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54D179C2-4A46-9949-AE19-E98D048E0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44029"/>
              </p:ext>
            </p:extLst>
          </p:nvPr>
        </p:nvGraphicFramePr>
        <p:xfrm>
          <a:off x="1169157" y="1716748"/>
          <a:ext cx="6096000" cy="195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265579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36493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1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Progressieve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partijen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1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Conservatieve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partijen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48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vernieuwend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veranderingsgezind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Persoonlijke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vrijheid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is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belangrijk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bijvoorbeeld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in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moreel-ethische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kwesties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als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abortus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euthanasie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behoudend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traditioneel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.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Willen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graag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dat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dingen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blijven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zoals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ze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zijn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of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terug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gaan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naar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hoe het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vroeger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was.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Traditionele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normen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waarden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zijn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belangrijk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5261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619</Words>
  <Application>Microsoft Macintosh PowerPoint</Application>
  <PresentationFormat>Diavoorstelling (16:9)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Helvetica Neue</vt:lpstr>
      <vt:lpstr>Raleway</vt:lpstr>
      <vt:lpstr>Calibri</vt:lpstr>
      <vt:lpstr>Arial</vt:lpstr>
      <vt:lpstr>Office Theme</vt:lpstr>
      <vt:lpstr>PowerPoint-presentatie</vt:lpstr>
      <vt:lpstr>Hoofdstuk 2 Politieke partijen</vt:lpstr>
      <vt:lpstr>Hoofdstuk 2 Functies van politieke partijen</vt:lpstr>
      <vt:lpstr>Hoofdstuk 2 Links-rechts</vt:lpstr>
      <vt:lpstr>Hoofdstuk 2 Links-rechts verdeling</vt:lpstr>
      <vt:lpstr>Hoofdstuk 2 Linkse politieke stromingen</vt:lpstr>
      <vt:lpstr>Hoofdstuk 2 Midden- politieke stromingen</vt:lpstr>
      <vt:lpstr>Hoofdstuk 2 Rechtse politieke stromingen</vt:lpstr>
      <vt:lpstr>Hoofdstuk 2 Progressief-conservatief</vt:lpstr>
      <vt:lpstr>Hoofdstuk 2 Andere politieke stromingen</vt:lpstr>
      <vt:lpstr>Hoofdstuk 2 Overig materiaal</vt:lpstr>
      <vt:lpstr>Doelen hoofdstuk 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Lennart Schra</cp:lastModifiedBy>
  <cp:revision>3</cp:revision>
  <dcterms:modified xsi:type="dcterms:W3CDTF">2021-07-14T12:56:27Z</dcterms:modified>
</cp:coreProperties>
</file>