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>
      <p:cViewPr varScale="1">
        <p:scale>
          <a:sx n="132" d="100"/>
          <a:sy n="132" d="100"/>
        </p:scale>
        <p:origin x="5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40161c85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b40161c8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40161c85c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b40161c85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40161c85c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b40161c85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40161c85c_0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b40161c85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40161c85c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b40161c85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40161c85c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b40161c85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40161c85c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b40161c85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40161c85c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b40161c85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28176" y="4780428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hyperlink" Target="http://maatschappij-kunde.nl/domeinen/massamedia/quizzen-massamedia/kgt/quizh0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maatschappij-kunde.nl/domeinen/massamedia/massamedia-h04/" TargetMode="External"/><Relationship Id="rId5" Type="http://schemas.openxmlformats.org/officeDocument/2006/relationships/hyperlink" Target="https://www.youtube.com/watch?v=12ZW3SXiqDw&amp;list=PLlMX_PjU_aa8tL6jchHylGizJWkSus3Mg&amp;index=4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2237155" y="2019160"/>
            <a:ext cx="47142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aleway"/>
              <a:buNone/>
            </a:pPr>
            <a:r>
              <a:rPr lang="nl" sz="4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</a:t>
            </a:r>
            <a:r>
              <a:rPr lang="nl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endParaRPr sz="4000"/>
          </a:p>
        </p:txBody>
      </p:sp>
      <p:sp>
        <p:nvSpPr>
          <p:cNvPr id="57" name="Google Shape;57;p14"/>
          <p:cNvSpPr txBox="1"/>
          <p:nvPr/>
        </p:nvSpPr>
        <p:spPr>
          <a:xfrm>
            <a:off x="1097750" y="3124361"/>
            <a:ext cx="69930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12"/>
              <a:buFont typeface="Raleway"/>
              <a:buNone/>
            </a:pPr>
            <a:r>
              <a:rPr lang="nl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Welke invloed hebben de media?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4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Beeldvorming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64" name="Google Shape;64;p15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nl" sz="1800" dirty="0">
                <a:latin typeface="Raleway"/>
                <a:ea typeface="Raleway"/>
                <a:cs typeface="Raleway"/>
                <a:sym typeface="Raleway"/>
              </a:rPr>
              <a:t>Beeldvorming = de media beïnvloedt het beeld en onze voorstelling van bepaalde personen en  groepen in de samenleving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●"/>
            </a:pPr>
            <a:r>
              <a:rPr lang="nl" dirty="0">
                <a:latin typeface="Raleway"/>
                <a:ea typeface="Raleway"/>
                <a:cs typeface="Raleway"/>
                <a:sym typeface="Raleway"/>
              </a:rPr>
              <a:t>Bijvoorbeeld: bij een profvoetballer denken we snel aan een man.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4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Selectieve perceptie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72" name="Google Shape;72;p16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Beeldvorming komt niet altijd overeen met de werkelijkheid. 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Dit komt door </a:t>
            </a:r>
            <a:r>
              <a:rPr lang="nl" sz="1800" i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selectieve perceptie:</a:t>
            </a: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mensen selecteren informatie en vervormen dit zo dat het past binnen hun eigen referentiekader.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Referentiekader = het geheel van persoonlijke waarden, normen, kennis en ervaringen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bril waarmee je naar de samenleving kijkt, die werkt als een ‘filter’. </a:t>
            </a:r>
            <a:r>
              <a:rPr lang="nl" sz="1100" dirty="0">
                <a:solidFill>
                  <a:schemeClr val="dk1"/>
                </a:solidFill>
              </a:rPr>
              <a:t>	 	 	 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4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Stereotypen en vooroordelen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80" name="Google Shape;80;p17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Opvattingen die niet gebaseerd zijn op feiten.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Stereotype = een beeld over een groep mensen waarbij één kenmerk van de groep sterk wordt overdreven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‘Voetbal is een mannensport’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Vooroordeel = een niet op feiten gebaseerd(e) opvatting of beeld over een specifiek kenmerk of eigenschap van een persoon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Ook kunnen media door middel van campagnes stereotypen en vooroordelen doorbreken. 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#WeAreFootballers </a:t>
            </a: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	 	 </a:t>
            </a:r>
            <a:r>
              <a:rPr lang="nl" sz="1100" dirty="0">
                <a:solidFill>
                  <a:schemeClr val="dk1"/>
                </a:solidFill>
              </a:rPr>
              <a:t>				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100" dirty="0">
                <a:solidFill>
                  <a:schemeClr val="dk1"/>
                </a:solidFill>
              </a:rPr>
              <a:t>	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4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 invloed van de media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88" name="Google Shape;88;p18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800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 verschillende theorieën over de invloed van de media: 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arenR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injectienaaldtheorie: </a:t>
            </a: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media injecteren mensen met hun informatie en ideeën 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arenR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selectieve perceptietheorie: </a:t>
            </a: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mensen selecteren zelf informatie die past bij hun referentiekader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arenR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agendatheorie: </a:t>
            </a: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media bepalen niet hoe je denkt, maar waar je over praat en wat je belangrijk vindt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arenR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Framingtheorie: </a:t>
            </a: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media kunnen een onderwerp, bewust of onbewust, op een bepaalde manier belichten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4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Manipulatie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96" name="Google Shape;96;p19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598475" y="1200150"/>
            <a:ext cx="8198700" cy="3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Manipulatie = feiten worden weggelaten om mensen op een bepaalde manier te beïnvloeden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</a:pP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fruit reclames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Indoctrinatie = </a:t>
            </a:r>
            <a:r>
              <a:rPr lang="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mensen worden stelselmatig beïnvloed door de mening van een ander op </a:t>
            </a: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 leggen</a:t>
            </a: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nl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televisie in Noord-Korea	</a:t>
            </a:r>
            <a:r>
              <a:rPr lang="nl" sz="1100" dirty="0">
                <a:solidFill>
                  <a:schemeClr val="dk1"/>
                </a:solidFill>
              </a:rPr>
              <a:t>	 	 	 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1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4 </a:t>
            </a:r>
            <a:r>
              <a:rPr lang="nl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Overig materiaal 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104" name="Google Shape;104;p20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598475" y="1200150"/>
            <a:ext cx="8198700" cy="3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nl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 informatie op maatschappij-kunde.nl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Quiz over hoofdstuk</a:t>
            </a: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" sz="1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endParaRPr sz="18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8475" y="1736900"/>
            <a:ext cx="2968374" cy="16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nl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Doelen hoofdstuk 4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/>
          </a:p>
        </p:txBody>
      </p:sp>
      <p:pic>
        <p:nvPicPr>
          <p:cNvPr id="113" name="Google Shape;113;p21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598475" y="1200150"/>
            <a:ext cx="81987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uitleggen wat beeldvorming is.</a:t>
            </a: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het verband uitleggen tussen referentiekader en selectieve perceptie.</a:t>
            </a: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stereotypes herkennen en benoemen.</a:t>
            </a: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uitleggen wat een vooroordeel is. </a:t>
            </a: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de 4 theorieën over de invloed van de media benoemen en uitleggen</a:t>
            </a: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nl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❑ Ik kan de begrippen manipulatie en indoctrinatie uitleggen..</a:t>
            </a: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1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Macintosh PowerPoint</Application>
  <PresentationFormat>Diavoorstelling (16:9)</PresentationFormat>
  <Paragraphs>63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Raleway</vt:lpstr>
      <vt:lpstr>Calibri</vt:lpstr>
      <vt:lpstr>Simple Light</vt:lpstr>
      <vt:lpstr>PowerPoint-presentatie</vt:lpstr>
      <vt:lpstr>Hoofdstuk 4 Beeldvorming</vt:lpstr>
      <vt:lpstr>Hoofdstuk 4 Selectieve perceptie</vt:lpstr>
      <vt:lpstr>Hoofdstuk 4 Stereotypen en vooroordelen</vt:lpstr>
      <vt:lpstr>Hoofdstuk 4 De invloed van de media</vt:lpstr>
      <vt:lpstr>Hoofdstuk 4 Manipulatie</vt:lpstr>
      <vt:lpstr>Hoofdstuk 4 Overig materiaal </vt:lpstr>
      <vt:lpstr>Doelen hoofdstuk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Lennart Schra</cp:lastModifiedBy>
  <cp:revision>1</cp:revision>
  <dcterms:modified xsi:type="dcterms:W3CDTF">2021-07-02T10:54:57Z</dcterms:modified>
</cp:coreProperties>
</file>