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2"/>
  </p:normalViewPr>
  <p:slideViewPr>
    <p:cSldViewPr snapToGrid="0">
      <p:cViewPr varScale="1">
        <p:scale>
          <a:sx n="132" d="100"/>
          <a:sy n="132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7adead8f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b7adead8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7adead8f3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b7adead8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7adead8f3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b7adead8f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7adead8f3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b7adead8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7adead8f3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b7adead8f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7adead8f3_0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b7adead8f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hyperlink" Target="http://maatschappij-kunde.nl/domeinen/massamedia/quizzen-massamedia/bb/quizh0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atschappij-kunde.nl/domeinen/massamedia/massamedia-h02/#page-content" TargetMode="External"/><Relationship Id="rId5" Type="http://schemas.openxmlformats.org/officeDocument/2006/relationships/hyperlink" Target="https://www.youtube.com/watch?v=0SIuE6Q3Flw&amp;feature=emb_logo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2237155" y="2019160"/>
            <a:ext cx="47142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"/>
              <a:buNone/>
            </a:pPr>
            <a:r>
              <a:rPr lang="nl" sz="4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</a:t>
            </a:r>
            <a:r>
              <a:rPr lang="nl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sz="4000"/>
          </a:p>
        </p:txBody>
      </p:sp>
      <p:sp>
        <p:nvSpPr>
          <p:cNvPr id="57" name="Google Shape;57;p14"/>
          <p:cNvSpPr txBox="1"/>
          <p:nvPr/>
        </p:nvSpPr>
        <p:spPr>
          <a:xfrm>
            <a:off x="1097750" y="3124361"/>
            <a:ext cx="6993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rPr lang="nl" sz="2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Wat</a:t>
            </a:r>
            <a:r>
              <a:rPr lang="nl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zijn de functies van media?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Functies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64" name="Google Shape;64;p15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Functies van massamedia voor het individu en de samenleving zijn: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arenR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Informatie: het overdragen van informatie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arenR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Socialisatie: het overdragen van normen en waarden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		&gt; </a:t>
            </a:r>
            <a:r>
              <a:rPr lang="nl">
                <a:latin typeface="Raleway"/>
                <a:ea typeface="Raleway"/>
                <a:cs typeface="Raleway"/>
                <a:sym typeface="Raleway"/>
              </a:rPr>
              <a:t>Bijvoorbeeld: Nix-18 campagne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Raleway"/>
              <a:buAutoNum type="arabicParenR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Meningsvorming: het vormen van je mening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arenR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Amusementsfunctie: voor vermaak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		&gt; </a:t>
            </a:r>
            <a:r>
              <a:rPr lang="nl">
                <a:latin typeface="Raleway"/>
                <a:ea typeface="Raleway"/>
                <a:cs typeface="Raleway"/>
                <a:sym typeface="Raleway"/>
              </a:rPr>
              <a:t>Bijvoorbeeld: Netflix-serie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	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Infotainment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72" name="Google Shape;72;p16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" sz="1800" dirty="0">
                <a:latin typeface="Raleway"/>
                <a:ea typeface="Raleway"/>
                <a:cs typeface="Raleway"/>
                <a:sym typeface="Raleway"/>
              </a:rPr>
              <a:t>Infotainment = een mengeling van de informatie- en amusementsfunctie van de media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nl" dirty="0">
                <a:latin typeface="Raleway"/>
                <a:ea typeface="Raleway"/>
                <a:cs typeface="Raleway"/>
                <a:sym typeface="Raleway"/>
              </a:rPr>
              <a:t>Bijvoorbeeld: Zondag met Lubach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Functies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80" name="Google Shape;80;p17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Functies van massamedia voor de democratie zijn: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arenR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Informatie: het informeren van burgers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arenR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Agenda: invloed op de agenda van de politiek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arenR"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Controle: problemen of misstanden van de overheid aan het licht brengen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latin typeface="Raleway"/>
                <a:ea typeface="Raleway"/>
                <a:cs typeface="Raleway"/>
                <a:sym typeface="Raleway"/>
              </a:rPr>
              <a:t>	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2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Overig materiaal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88" name="Google Shape;88;p1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 informatie op maatschappij-kunde.nl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latin typeface="Raleway"/>
                <a:ea typeface="Raleway"/>
                <a:cs typeface="Raleway"/>
                <a:sym typeface="Raleway"/>
                <a:hlinkClick r:id="rId7"/>
              </a:rPr>
              <a:t>Quiz over hoofdstuk 2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475" y="1622325"/>
            <a:ext cx="2978998" cy="167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Doelen hoofdstuk 2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97" name="Google Shape;97;p19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functies van massamedia voor het individu en de samenleving noemen.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functies voor het individu en de samenleving uitleggen.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wat infotainment is. 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functies van massamedia voor de democratie noemen.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functies voor de democratie uitleggen.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200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Diavoorstelling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Raleway</vt:lpstr>
      <vt:lpstr>Calibri</vt:lpstr>
      <vt:lpstr>Simple Light</vt:lpstr>
      <vt:lpstr>PowerPoint-presentatie</vt:lpstr>
      <vt:lpstr>Hoofdstuk 2 Functies</vt:lpstr>
      <vt:lpstr>Hoofdstuk 2 Infotainment</vt:lpstr>
      <vt:lpstr>Hoofdstuk 2 Functies</vt:lpstr>
      <vt:lpstr>Hoofdstuk 2 Overig materiaal</vt:lpstr>
      <vt:lpstr>Doelen hoofdstuk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Lennart Schra</cp:lastModifiedBy>
  <cp:revision>1</cp:revision>
  <dcterms:modified xsi:type="dcterms:W3CDTF">2021-07-02T09:58:48Z</dcterms:modified>
</cp:coreProperties>
</file>