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2" r:id="rId6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_vv-psdSbAQ" TargetMode="External"/><Relationship Id="rId5" Type="http://schemas.openxmlformats.org/officeDocument/2006/relationships/hyperlink" Target="https://www.youtube.com/watch?v=46pC9ILFWzM&amp;feature=emb_title" TargetMode="External"/><Relationship Id="rId4" Type="http://schemas.openxmlformats.org/officeDocument/2006/relationships/hyperlink" Target="https://www.youtube.com/watch?v=vvG0viuKEg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8Bn1Om7ytk" TargetMode="External"/><Relationship Id="rId4" Type="http://schemas.openxmlformats.org/officeDocument/2006/relationships/hyperlink" Target="https://www.youtube.com/watch?v=PWp88w8V7c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kgt/quizh08/" TargetMode="External"/><Relationship Id="rId5" Type="http://schemas.openxmlformats.org/officeDocument/2006/relationships/hyperlink" Target="http://maatschappij-kunde.nl/domeinen/werk/werk-h08/" TargetMode="External"/><Relationship Id="rId4" Type="http://schemas.openxmlformats.org/officeDocument/2006/relationships/hyperlink" Target="https://www.youtube.com/watch?v=Svyc2Ihoo_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388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80640" y="4112578"/>
            <a:ext cx="7030720" cy="535622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Hoe werken ze ergens anders?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8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Politieke stroming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Politieke stroming: een groep mensen met dezelfde ideeën over het oplossen van maatschappelijke problemen.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De verzorgingsstaat is het resultaat van deze drie politieke stromingen.</a:t>
            </a: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02A92F3-526B-4C45-9503-2F433CBEF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85940"/>
              </p:ext>
            </p:extLst>
          </p:nvPr>
        </p:nvGraphicFramePr>
        <p:xfrm>
          <a:off x="696000" y="2929494"/>
          <a:ext cx="10800000" cy="17512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3428952900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49333585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68084528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03917106"/>
                    </a:ext>
                  </a:extLst>
                </a:gridCol>
              </a:tblGrid>
              <a:tr h="366977"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Politieke stroming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Sociaal-democratie</a:t>
                      </a:r>
                      <a:endParaRPr lang="nl-NL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Christen-democratie</a:t>
                      </a:r>
                      <a:endParaRPr lang="nl-NL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Liberalisme</a:t>
                      </a:r>
                      <a:endParaRPr lang="nl-NL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15591"/>
                  </a:ext>
                </a:extLst>
              </a:tr>
              <a:tr h="372074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Belangrijke waarde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Gelijkheid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Gezamenlijke verantwoordelijkheid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Eigen verantwoordelijkheid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08485"/>
                  </a:ext>
                </a:extLst>
              </a:tr>
              <a:tr h="372074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Rol van de overheid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Gemiddeld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Klein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448"/>
                  </a:ext>
                </a:extLst>
              </a:tr>
              <a:tr h="372074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Belastingen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Hoog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Gemiddeld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Laag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6398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8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Landen vergelijken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Niet elk land gaat op dezelfde manier met de verzorgingsstaat om: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27376D2D-663B-F642-881C-357F4AFC9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6165"/>
              </p:ext>
            </p:extLst>
          </p:nvPr>
        </p:nvGraphicFramePr>
        <p:xfrm>
          <a:off x="696000" y="2929494"/>
          <a:ext cx="10800000" cy="2770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342895290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49333585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680845283"/>
                    </a:ext>
                  </a:extLst>
                </a:gridCol>
              </a:tblGrid>
              <a:tr h="368149"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Land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Zweden</a:t>
                      </a:r>
                      <a:endParaRPr lang="nl-NL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Verenigde Staten</a:t>
                      </a:r>
                      <a:endParaRPr lang="nl-NL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15591"/>
                  </a:ext>
                </a:extLst>
              </a:tr>
              <a:tr h="642125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Belangrijke waarde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Gelijkheid (tussen mannen en vrouwen)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Eigen verantwoordelijkheid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08485"/>
                  </a:ext>
                </a:extLst>
              </a:tr>
              <a:tr h="373263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Rol van de overheid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Klein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448"/>
                  </a:ext>
                </a:extLst>
              </a:tr>
              <a:tr h="373263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Minimumloon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Hoog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Laag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126260"/>
                  </a:ext>
                </a:extLst>
              </a:tr>
              <a:tr h="373263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Belastingen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Hoog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Laag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36356"/>
                  </a:ext>
                </a:extLst>
              </a:tr>
              <a:tr h="373263"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Raleway" panose="020B0503030101060003" pitchFamily="34" charset="77"/>
                        </a:rPr>
                        <a:t>Overig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Goede kinderopvang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Vaak te weinig geld voor goede gezondheidszorg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73417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8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199" y="1859339"/>
            <a:ext cx="98020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materiaal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8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9" name="Afbeelding 8" descr="Afbeelding met speler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F405C561-C291-0A4A-A714-5E175F8A8A5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7199" y="1724658"/>
            <a:ext cx="4537600" cy="25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3 politieke stromingen noemen.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van 3 politieke stromingen een belangrijke waarde noemen en uitleggen.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van 3 politieke stromingen uitleggen hoe zij denken over het heffen van belasting.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van 3 politieke stromingen uitleggen hoe zij denken over de rol van de overheid.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Ik </a:t>
            </a:r>
            <a:r>
              <a:rPr lang="nl-NL" dirty="0">
                <a:latin typeface="Raleway" panose="020B0003030101060003" pitchFamily="34" charset="0"/>
              </a:rPr>
              <a:t>kan verschillen tussen de verzorgingsstaten in Nederland, Zweden en de Verenigde Staten noemen en uitleggen.</a:t>
            </a: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230</Words>
  <Application>Microsoft Macintosh PowerPoint</Application>
  <PresentationFormat>Breedbeeld</PresentationFormat>
  <Paragraphs>67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Wingdings</vt:lpstr>
      <vt:lpstr>Kantoorthema</vt:lpstr>
      <vt:lpstr>Hoofdstuk 8</vt:lpstr>
      <vt:lpstr>Hoofdstuk 8 Politieke stroming</vt:lpstr>
      <vt:lpstr>Hoofdstuk 8 Landen vergelijken</vt:lpstr>
      <vt:lpstr>Hoofdstuk 8 Overig materiaal</vt:lpstr>
      <vt:lpstr>Doelen hoofdstuk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Madelie van Leijenhorst</cp:lastModifiedBy>
  <cp:revision>17</cp:revision>
  <dcterms:created xsi:type="dcterms:W3CDTF">2020-05-14T09:28:22Z</dcterms:created>
  <dcterms:modified xsi:type="dcterms:W3CDTF">2020-08-14T13:45:07Z</dcterms:modified>
</cp:coreProperties>
</file>