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4" r:id="rId5"/>
    <p:sldId id="265" r:id="rId6"/>
    <p:sldId id="267" r:id="rId7"/>
    <p:sldId id="266" r:id="rId8"/>
    <p:sldId id="269" r:id="rId9"/>
    <p:sldId id="270" r:id="rId10"/>
    <p:sldId id="262" r:id="rId11"/>
  </p:sldIdLst>
  <p:sldSz cx="12192000" cy="6858000"/>
  <p:notesSz cx="6858000" cy="9144000"/>
  <p:defaultTextStyle>
    <a:defPPr>
      <a:defRPr lang="nl-NL">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94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4660"/>
  </p:normalViewPr>
  <p:slideViewPr>
    <p:cSldViewPr snapToGrid="0">
      <p:cViewPr varScale="1">
        <p:scale>
          <a:sx n="86" d="100"/>
          <a:sy n="86" d="100"/>
        </p:scale>
        <p:origin x="811"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uFillTx/>
              </a:defRPr>
            </a:lvl1pPr>
          </a:lstStyle>
          <a:p>
            <a:r>
              <a:rPr lang="nl-NL">
                <a:uFillTx/>
              </a:rPr>
              <a:t>Klik om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uFillTx/>
              </a:defRPr>
            </a:lvl1pPr>
            <a:lvl2pPr marL="457200" indent="0" algn="ctr">
              <a:buNone/>
              <a:defRPr sz="2000">
                <a:uFillTx/>
              </a:defRPr>
            </a:lvl2pPr>
            <a:lvl3pPr marL="914400" indent="0" algn="ctr">
              <a:buNone/>
              <a:defRPr sz="1800">
                <a:uFillTx/>
              </a:defRPr>
            </a:lvl3pPr>
            <a:lvl4pPr marL="1371600" indent="0" algn="ctr">
              <a:buNone/>
              <a:defRPr sz="1600">
                <a:uFillTx/>
              </a:defRPr>
            </a:lvl4pPr>
            <a:lvl5pPr marL="1828800" indent="0" algn="ctr">
              <a:buNone/>
              <a:defRPr sz="1600">
                <a:uFillTx/>
              </a:defRPr>
            </a:lvl5pPr>
            <a:lvl6pPr marL="2286000" indent="0" algn="ctr">
              <a:buNone/>
              <a:defRPr sz="1600">
                <a:uFillTx/>
              </a:defRPr>
            </a:lvl6pPr>
            <a:lvl7pPr marL="2743200" indent="0" algn="ctr">
              <a:buNone/>
              <a:defRPr sz="1600">
                <a:uFillTx/>
              </a:defRPr>
            </a:lvl7pPr>
            <a:lvl8pPr marL="3200400" indent="0" algn="ctr">
              <a:buNone/>
              <a:defRPr sz="1600">
                <a:uFillTx/>
              </a:defRPr>
            </a:lvl8pPr>
            <a:lvl9pPr marL="3657600" indent="0" algn="ctr">
              <a:buNone/>
              <a:defRPr sz="1600">
                <a:uFillTx/>
              </a:defRPr>
            </a:lvl9pPr>
          </a:lstStyle>
          <a:p>
            <a:r>
              <a:rPr lang="nl-NL">
                <a:uFillTx/>
              </a:rPr>
              <a:t>Klikken om de ondertitelstijl van het model te bewerken</a:t>
            </a:r>
          </a:p>
        </p:txBody>
      </p:sp>
      <p:sp>
        <p:nvSpPr>
          <p:cNvPr id="4" name="Tijdelijke aanduiding voor datum 3"/>
          <p:cNvSpPr>
            <a:spLocks noGrp="1"/>
          </p:cNvSpPr>
          <p:nvPr>
            <p:ph type="dt" sz="half" idx="10"/>
          </p:nvPr>
        </p:nvSpPr>
        <p:spPr/>
        <p:txBody>
          <a:bodyPr/>
          <a:lstStyle/>
          <a:p>
            <a:fld id="{78CBA90C-8BD8-4D21-B033-5597B7E1BCCB}" type="datetimeFigureOut">
              <a:rPr lang="nl-NL" smtClean="0">
                <a:uFillTx/>
              </a:rPr>
              <a:t>20-8-2020</a:t>
            </a:fld>
            <a:endParaRPr lang="nl-NL">
              <a:uFillTx/>
            </a:endParaRPr>
          </a:p>
        </p:txBody>
      </p:sp>
      <p:sp>
        <p:nvSpPr>
          <p:cNvPr id="5" name="Tijdelijke aanduiding voor voettekst 4"/>
          <p:cNvSpPr>
            <a:spLocks noGrp="1"/>
          </p:cNvSpPr>
          <p:nvPr>
            <p:ph type="ftr" sz="quarter" idx="11"/>
          </p:nvPr>
        </p:nvSpPr>
        <p:spPr/>
        <p:txBody>
          <a:bodyPr/>
          <a:lstStyle/>
          <a:p>
            <a:endParaRPr lang="nl-NL">
              <a:uFillTx/>
            </a:endParaRPr>
          </a:p>
        </p:txBody>
      </p:sp>
      <p:sp>
        <p:nvSpPr>
          <p:cNvPr id="6" name="Tijdelijke aanduiding voor dianummer 5"/>
          <p:cNvSpPr>
            <a:spLocks noGrp="1"/>
          </p:cNvSpPr>
          <p:nvPr>
            <p:ph type="sldNum" sz="quarter" idx="12"/>
          </p:nvPr>
        </p:nvSpPr>
        <p:spPr/>
        <p:txBody>
          <a:bodyPr/>
          <a:lstStyle/>
          <a:p>
            <a:fld id="{1B5C9573-8A56-4481-9FA7-2B69CE6F9DC0}" type="slidenum">
              <a:rPr lang="nl-NL" smtClean="0">
                <a:uFillTx/>
              </a:rPr>
              <a:t>‹nr.›</a:t>
            </a:fld>
            <a:endParaRPr lang="nl-NL">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uFillTx/>
              </a:rPr>
              <a:t>Klik om stijl te bewerken</a:t>
            </a:r>
          </a:p>
        </p:txBody>
      </p:sp>
      <p:sp>
        <p:nvSpPr>
          <p:cNvPr id="3" name="Tijdelijke aanduiding voor verticale tekst 2"/>
          <p:cNvSpPr>
            <a:spLocks noGrp="1"/>
          </p:cNvSpPr>
          <p:nvPr>
            <p:ph type="body" orient="vert" idx="1"/>
          </p:nvPr>
        </p:nvSpPr>
        <p:spPr/>
        <p:txBody>
          <a:bodyPr vert="eaVert"/>
          <a:lstStyle/>
          <a:p>
            <a:pPr lvl="0"/>
            <a:r>
              <a:rPr lang="nl-NL">
                <a:uFillTx/>
              </a:rPr>
              <a:t>Klikken om de tekststijl van het model te bewerken</a:t>
            </a:r>
          </a:p>
          <a:p>
            <a:pPr lvl="1"/>
            <a:r>
              <a:rPr lang="nl-NL">
                <a:uFillTx/>
              </a:rPr>
              <a:t>Tweede niveau</a:t>
            </a:r>
          </a:p>
          <a:p>
            <a:pPr lvl="2"/>
            <a:r>
              <a:rPr lang="nl-NL">
                <a:uFillTx/>
              </a:rPr>
              <a:t>Derde niveau</a:t>
            </a:r>
          </a:p>
          <a:p>
            <a:pPr lvl="3"/>
            <a:r>
              <a:rPr lang="nl-NL">
                <a:uFillTx/>
              </a:rPr>
              <a:t>Vierde niveau</a:t>
            </a:r>
          </a:p>
          <a:p>
            <a:pPr lvl="4"/>
            <a:r>
              <a:rPr lang="nl-NL">
                <a:uFillTx/>
              </a:rPr>
              <a:t>Vijfde niveau</a:t>
            </a:r>
          </a:p>
        </p:txBody>
      </p:sp>
      <p:sp>
        <p:nvSpPr>
          <p:cNvPr id="4" name="Tijdelijke aanduiding voor datum 3"/>
          <p:cNvSpPr>
            <a:spLocks noGrp="1"/>
          </p:cNvSpPr>
          <p:nvPr>
            <p:ph type="dt" sz="half" idx="10"/>
          </p:nvPr>
        </p:nvSpPr>
        <p:spPr/>
        <p:txBody>
          <a:bodyPr/>
          <a:lstStyle/>
          <a:p>
            <a:fld id="{78CBA90C-8BD8-4D21-B033-5597B7E1BCCB}" type="datetimeFigureOut">
              <a:rPr lang="nl-NL" smtClean="0">
                <a:uFillTx/>
              </a:rPr>
              <a:t>20-8-2020</a:t>
            </a:fld>
            <a:endParaRPr lang="nl-NL">
              <a:uFillTx/>
            </a:endParaRPr>
          </a:p>
        </p:txBody>
      </p:sp>
      <p:sp>
        <p:nvSpPr>
          <p:cNvPr id="5" name="Tijdelijke aanduiding voor voettekst 4"/>
          <p:cNvSpPr>
            <a:spLocks noGrp="1"/>
          </p:cNvSpPr>
          <p:nvPr>
            <p:ph type="ftr" sz="quarter" idx="11"/>
          </p:nvPr>
        </p:nvSpPr>
        <p:spPr/>
        <p:txBody>
          <a:bodyPr/>
          <a:lstStyle/>
          <a:p>
            <a:endParaRPr lang="nl-NL">
              <a:uFillTx/>
            </a:endParaRPr>
          </a:p>
        </p:txBody>
      </p:sp>
      <p:sp>
        <p:nvSpPr>
          <p:cNvPr id="6" name="Tijdelijke aanduiding voor dianummer 5"/>
          <p:cNvSpPr>
            <a:spLocks noGrp="1"/>
          </p:cNvSpPr>
          <p:nvPr>
            <p:ph type="sldNum" sz="quarter" idx="12"/>
          </p:nvPr>
        </p:nvSpPr>
        <p:spPr/>
        <p:txBody>
          <a:bodyPr/>
          <a:lstStyle/>
          <a:p>
            <a:fld id="{1B5C9573-8A56-4481-9FA7-2B69CE6F9DC0}" type="slidenum">
              <a:rPr lang="nl-NL" smtClean="0">
                <a:uFillTx/>
              </a:rPr>
              <a:t>‹nr.›</a:t>
            </a:fld>
            <a:endParaRPr lang="nl-NL">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uFillTx/>
              </a:rPr>
              <a:t>Klik om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uFillTx/>
              </a:rPr>
              <a:t>Klikken om de tekststijl van het model te bewerken</a:t>
            </a:r>
          </a:p>
          <a:p>
            <a:pPr lvl="1"/>
            <a:r>
              <a:rPr lang="nl-NL">
                <a:uFillTx/>
              </a:rPr>
              <a:t>Tweede niveau</a:t>
            </a:r>
          </a:p>
          <a:p>
            <a:pPr lvl="2"/>
            <a:r>
              <a:rPr lang="nl-NL">
                <a:uFillTx/>
              </a:rPr>
              <a:t>Derde niveau</a:t>
            </a:r>
          </a:p>
          <a:p>
            <a:pPr lvl="3"/>
            <a:r>
              <a:rPr lang="nl-NL">
                <a:uFillTx/>
              </a:rPr>
              <a:t>Vierde niveau</a:t>
            </a:r>
          </a:p>
          <a:p>
            <a:pPr lvl="4"/>
            <a:r>
              <a:rPr lang="nl-NL">
                <a:uFillTx/>
              </a:rPr>
              <a:t>Vijfde niveau</a:t>
            </a:r>
          </a:p>
        </p:txBody>
      </p:sp>
      <p:sp>
        <p:nvSpPr>
          <p:cNvPr id="4" name="Tijdelijke aanduiding voor datum 3"/>
          <p:cNvSpPr>
            <a:spLocks noGrp="1"/>
          </p:cNvSpPr>
          <p:nvPr>
            <p:ph type="dt" sz="half" idx="10"/>
          </p:nvPr>
        </p:nvSpPr>
        <p:spPr/>
        <p:txBody>
          <a:bodyPr/>
          <a:lstStyle/>
          <a:p>
            <a:fld id="{78CBA90C-8BD8-4D21-B033-5597B7E1BCCB}" type="datetimeFigureOut">
              <a:rPr lang="nl-NL" smtClean="0">
                <a:uFillTx/>
              </a:rPr>
              <a:t>20-8-2020</a:t>
            </a:fld>
            <a:endParaRPr lang="nl-NL">
              <a:uFillTx/>
            </a:endParaRPr>
          </a:p>
        </p:txBody>
      </p:sp>
      <p:sp>
        <p:nvSpPr>
          <p:cNvPr id="5" name="Tijdelijke aanduiding voor voettekst 4"/>
          <p:cNvSpPr>
            <a:spLocks noGrp="1"/>
          </p:cNvSpPr>
          <p:nvPr>
            <p:ph type="ftr" sz="quarter" idx="11"/>
          </p:nvPr>
        </p:nvSpPr>
        <p:spPr/>
        <p:txBody>
          <a:bodyPr/>
          <a:lstStyle/>
          <a:p>
            <a:endParaRPr lang="nl-NL">
              <a:uFillTx/>
            </a:endParaRPr>
          </a:p>
        </p:txBody>
      </p:sp>
      <p:sp>
        <p:nvSpPr>
          <p:cNvPr id="6" name="Tijdelijke aanduiding voor dianummer 5"/>
          <p:cNvSpPr>
            <a:spLocks noGrp="1"/>
          </p:cNvSpPr>
          <p:nvPr>
            <p:ph type="sldNum" sz="quarter" idx="12"/>
          </p:nvPr>
        </p:nvSpPr>
        <p:spPr/>
        <p:txBody>
          <a:bodyPr/>
          <a:lstStyle/>
          <a:p>
            <a:fld id="{1B5C9573-8A56-4481-9FA7-2B69CE6F9DC0}" type="slidenum">
              <a:rPr lang="nl-NL" smtClean="0">
                <a:uFillTx/>
              </a:rPr>
              <a:t>‹nr.›</a:t>
            </a:fld>
            <a:endParaRPr lang="nl-NL">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uFillTx/>
              </a:rPr>
              <a:t>Klik om stijl te bewerken</a:t>
            </a:r>
          </a:p>
        </p:txBody>
      </p:sp>
      <p:sp>
        <p:nvSpPr>
          <p:cNvPr id="3" name="Tijdelijke aanduiding voor inhoud 2"/>
          <p:cNvSpPr>
            <a:spLocks noGrp="1"/>
          </p:cNvSpPr>
          <p:nvPr>
            <p:ph idx="1"/>
          </p:nvPr>
        </p:nvSpPr>
        <p:spPr/>
        <p:txBody>
          <a:bodyPr/>
          <a:lstStyle/>
          <a:p>
            <a:pPr lvl="0"/>
            <a:r>
              <a:rPr lang="nl-NL">
                <a:uFillTx/>
              </a:rPr>
              <a:t>Klikken om de tekststijl van het model te bewerken</a:t>
            </a:r>
          </a:p>
          <a:p>
            <a:pPr lvl="1"/>
            <a:r>
              <a:rPr lang="nl-NL">
                <a:uFillTx/>
              </a:rPr>
              <a:t>Tweede niveau</a:t>
            </a:r>
          </a:p>
          <a:p>
            <a:pPr lvl="2"/>
            <a:r>
              <a:rPr lang="nl-NL">
                <a:uFillTx/>
              </a:rPr>
              <a:t>Derde niveau</a:t>
            </a:r>
          </a:p>
          <a:p>
            <a:pPr lvl="3"/>
            <a:r>
              <a:rPr lang="nl-NL">
                <a:uFillTx/>
              </a:rPr>
              <a:t>Vierde niveau</a:t>
            </a:r>
          </a:p>
          <a:p>
            <a:pPr lvl="4"/>
            <a:r>
              <a:rPr lang="nl-NL">
                <a:uFillTx/>
              </a:rPr>
              <a:t>Vijfde niveau</a:t>
            </a:r>
          </a:p>
        </p:txBody>
      </p:sp>
      <p:sp>
        <p:nvSpPr>
          <p:cNvPr id="4" name="Tijdelijke aanduiding voor datum 3"/>
          <p:cNvSpPr>
            <a:spLocks noGrp="1"/>
          </p:cNvSpPr>
          <p:nvPr>
            <p:ph type="dt" sz="half" idx="10"/>
          </p:nvPr>
        </p:nvSpPr>
        <p:spPr/>
        <p:txBody>
          <a:bodyPr/>
          <a:lstStyle/>
          <a:p>
            <a:fld id="{78CBA90C-8BD8-4D21-B033-5597B7E1BCCB}" type="datetimeFigureOut">
              <a:rPr lang="nl-NL" smtClean="0">
                <a:uFillTx/>
              </a:rPr>
              <a:t>20-8-2020</a:t>
            </a:fld>
            <a:endParaRPr lang="nl-NL">
              <a:uFillTx/>
            </a:endParaRPr>
          </a:p>
        </p:txBody>
      </p:sp>
      <p:sp>
        <p:nvSpPr>
          <p:cNvPr id="5" name="Tijdelijke aanduiding voor voettekst 4"/>
          <p:cNvSpPr>
            <a:spLocks noGrp="1"/>
          </p:cNvSpPr>
          <p:nvPr>
            <p:ph type="ftr" sz="quarter" idx="11"/>
          </p:nvPr>
        </p:nvSpPr>
        <p:spPr/>
        <p:txBody>
          <a:bodyPr/>
          <a:lstStyle/>
          <a:p>
            <a:endParaRPr lang="nl-NL">
              <a:uFillTx/>
            </a:endParaRPr>
          </a:p>
        </p:txBody>
      </p:sp>
      <p:sp>
        <p:nvSpPr>
          <p:cNvPr id="6" name="Tijdelijke aanduiding voor dianummer 5"/>
          <p:cNvSpPr>
            <a:spLocks noGrp="1"/>
          </p:cNvSpPr>
          <p:nvPr>
            <p:ph type="sldNum" sz="quarter" idx="12"/>
          </p:nvPr>
        </p:nvSpPr>
        <p:spPr/>
        <p:txBody>
          <a:bodyPr/>
          <a:lstStyle/>
          <a:p>
            <a:fld id="{1B5C9573-8A56-4481-9FA7-2B69CE6F9DC0}" type="slidenum">
              <a:rPr lang="nl-NL" smtClean="0">
                <a:uFillTx/>
              </a:rPr>
              <a:t>‹nr.›</a:t>
            </a:fld>
            <a:endParaRPr lang="nl-NL">
              <a:uFillTx/>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uFillTx/>
              </a:defRPr>
            </a:lvl1pPr>
          </a:lstStyle>
          <a:p>
            <a:r>
              <a:rPr lang="nl-NL">
                <a:uFillTx/>
              </a:rPr>
              <a:t>Klik om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uFillTx/>
              </a:defRPr>
            </a:lvl1pPr>
            <a:lvl2pPr marL="457200" indent="0">
              <a:buNone/>
              <a:defRPr sz="2000">
                <a:solidFill>
                  <a:schemeClr val="tx1">
                    <a:tint val="75000"/>
                  </a:schemeClr>
                </a:solidFill>
                <a:uFillTx/>
              </a:defRPr>
            </a:lvl2pPr>
            <a:lvl3pPr marL="914400" indent="0">
              <a:buNone/>
              <a:defRPr sz="1800">
                <a:solidFill>
                  <a:schemeClr val="tx1">
                    <a:tint val="75000"/>
                  </a:schemeClr>
                </a:solidFill>
                <a:uFillTx/>
              </a:defRPr>
            </a:lvl3pPr>
            <a:lvl4pPr marL="1371600" indent="0">
              <a:buNone/>
              <a:defRPr sz="1600">
                <a:solidFill>
                  <a:schemeClr val="tx1">
                    <a:tint val="75000"/>
                  </a:schemeClr>
                </a:solidFill>
                <a:uFillTx/>
              </a:defRPr>
            </a:lvl4pPr>
            <a:lvl5pPr marL="1828800" indent="0">
              <a:buNone/>
              <a:defRPr sz="1600">
                <a:solidFill>
                  <a:schemeClr val="tx1">
                    <a:tint val="75000"/>
                  </a:schemeClr>
                </a:solidFill>
                <a:uFillTx/>
              </a:defRPr>
            </a:lvl5pPr>
            <a:lvl6pPr marL="2286000" indent="0">
              <a:buNone/>
              <a:defRPr sz="1600">
                <a:solidFill>
                  <a:schemeClr val="tx1">
                    <a:tint val="75000"/>
                  </a:schemeClr>
                </a:solidFill>
                <a:uFillTx/>
              </a:defRPr>
            </a:lvl6pPr>
            <a:lvl7pPr marL="2743200" indent="0">
              <a:buNone/>
              <a:defRPr sz="1600">
                <a:solidFill>
                  <a:schemeClr val="tx1">
                    <a:tint val="75000"/>
                  </a:schemeClr>
                </a:solidFill>
                <a:uFillTx/>
              </a:defRPr>
            </a:lvl7pPr>
            <a:lvl8pPr marL="3200400" indent="0">
              <a:buNone/>
              <a:defRPr sz="1600">
                <a:solidFill>
                  <a:schemeClr val="tx1">
                    <a:tint val="75000"/>
                  </a:schemeClr>
                </a:solidFill>
                <a:uFillTx/>
              </a:defRPr>
            </a:lvl8pPr>
            <a:lvl9pPr marL="3657600" indent="0">
              <a:buNone/>
              <a:defRPr sz="1600">
                <a:solidFill>
                  <a:schemeClr val="tx1">
                    <a:tint val="75000"/>
                  </a:schemeClr>
                </a:solidFill>
                <a:uFillTx/>
              </a:defRPr>
            </a:lvl9pPr>
          </a:lstStyle>
          <a:p>
            <a:pPr lvl="0"/>
            <a:r>
              <a:rPr lang="nl-NL">
                <a:uFillTx/>
              </a:rPr>
              <a:t>Klikken om de tekststijl van het model te bewerken</a:t>
            </a:r>
          </a:p>
        </p:txBody>
      </p:sp>
      <p:sp>
        <p:nvSpPr>
          <p:cNvPr id="4" name="Tijdelijke aanduiding voor datum 3"/>
          <p:cNvSpPr>
            <a:spLocks noGrp="1"/>
          </p:cNvSpPr>
          <p:nvPr>
            <p:ph type="dt" sz="half" idx="10"/>
          </p:nvPr>
        </p:nvSpPr>
        <p:spPr/>
        <p:txBody>
          <a:bodyPr/>
          <a:lstStyle/>
          <a:p>
            <a:fld id="{78CBA90C-8BD8-4D21-B033-5597B7E1BCCB}" type="datetimeFigureOut">
              <a:rPr lang="nl-NL" smtClean="0">
                <a:uFillTx/>
              </a:rPr>
              <a:t>20-8-2020</a:t>
            </a:fld>
            <a:endParaRPr lang="nl-NL">
              <a:uFillTx/>
            </a:endParaRPr>
          </a:p>
        </p:txBody>
      </p:sp>
      <p:sp>
        <p:nvSpPr>
          <p:cNvPr id="5" name="Tijdelijke aanduiding voor voettekst 4"/>
          <p:cNvSpPr>
            <a:spLocks noGrp="1"/>
          </p:cNvSpPr>
          <p:nvPr>
            <p:ph type="ftr" sz="quarter" idx="11"/>
          </p:nvPr>
        </p:nvSpPr>
        <p:spPr/>
        <p:txBody>
          <a:bodyPr/>
          <a:lstStyle/>
          <a:p>
            <a:endParaRPr lang="nl-NL">
              <a:uFillTx/>
            </a:endParaRPr>
          </a:p>
        </p:txBody>
      </p:sp>
      <p:sp>
        <p:nvSpPr>
          <p:cNvPr id="6" name="Tijdelijke aanduiding voor dianummer 5"/>
          <p:cNvSpPr>
            <a:spLocks noGrp="1"/>
          </p:cNvSpPr>
          <p:nvPr>
            <p:ph type="sldNum" sz="quarter" idx="12"/>
          </p:nvPr>
        </p:nvSpPr>
        <p:spPr/>
        <p:txBody>
          <a:bodyPr/>
          <a:lstStyle/>
          <a:p>
            <a:fld id="{1B5C9573-8A56-4481-9FA7-2B69CE6F9DC0}" type="slidenum">
              <a:rPr lang="nl-NL" smtClean="0">
                <a:uFillTx/>
              </a:rPr>
              <a:t>‹nr.›</a:t>
            </a:fld>
            <a:endParaRPr lang="nl-NL">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uFillTx/>
              </a:rPr>
              <a:t>Klik om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uFillTx/>
              </a:rPr>
              <a:t>Klikken om de tekststijl van het model te bewerken</a:t>
            </a:r>
          </a:p>
          <a:p>
            <a:pPr lvl="1"/>
            <a:r>
              <a:rPr lang="nl-NL">
                <a:uFillTx/>
              </a:rPr>
              <a:t>Tweede niveau</a:t>
            </a:r>
          </a:p>
          <a:p>
            <a:pPr lvl="2"/>
            <a:r>
              <a:rPr lang="nl-NL">
                <a:uFillTx/>
              </a:rPr>
              <a:t>Derde niveau</a:t>
            </a:r>
          </a:p>
          <a:p>
            <a:pPr lvl="3"/>
            <a:r>
              <a:rPr lang="nl-NL">
                <a:uFillTx/>
              </a:rPr>
              <a:t>Vierde niveau</a:t>
            </a:r>
          </a:p>
          <a:p>
            <a:pPr lvl="4"/>
            <a:r>
              <a:rPr lang="nl-NL">
                <a:uFillTx/>
              </a:rPr>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uFillTx/>
              </a:rPr>
              <a:t>Klikken om de tekststijl van het model te bewerken</a:t>
            </a:r>
          </a:p>
          <a:p>
            <a:pPr lvl="1"/>
            <a:r>
              <a:rPr lang="nl-NL">
                <a:uFillTx/>
              </a:rPr>
              <a:t>Tweede niveau</a:t>
            </a:r>
          </a:p>
          <a:p>
            <a:pPr lvl="2"/>
            <a:r>
              <a:rPr lang="nl-NL">
                <a:uFillTx/>
              </a:rPr>
              <a:t>Derde niveau</a:t>
            </a:r>
          </a:p>
          <a:p>
            <a:pPr lvl="3"/>
            <a:r>
              <a:rPr lang="nl-NL">
                <a:uFillTx/>
              </a:rPr>
              <a:t>Vierde niveau</a:t>
            </a:r>
          </a:p>
          <a:p>
            <a:pPr lvl="4"/>
            <a:r>
              <a:rPr lang="nl-NL">
                <a:uFillTx/>
              </a:rPr>
              <a:t>Vijfde niveau</a:t>
            </a:r>
          </a:p>
        </p:txBody>
      </p:sp>
      <p:sp>
        <p:nvSpPr>
          <p:cNvPr id="5" name="Tijdelijke aanduiding voor datum 4"/>
          <p:cNvSpPr>
            <a:spLocks noGrp="1"/>
          </p:cNvSpPr>
          <p:nvPr>
            <p:ph type="dt" sz="half" idx="10"/>
          </p:nvPr>
        </p:nvSpPr>
        <p:spPr/>
        <p:txBody>
          <a:bodyPr/>
          <a:lstStyle/>
          <a:p>
            <a:fld id="{78CBA90C-8BD8-4D21-B033-5597B7E1BCCB}" type="datetimeFigureOut">
              <a:rPr lang="nl-NL" smtClean="0">
                <a:uFillTx/>
              </a:rPr>
              <a:t>20-8-2020</a:t>
            </a:fld>
            <a:endParaRPr lang="nl-NL">
              <a:uFillTx/>
            </a:endParaRPr>
          </a:p>
        </p:txBody>
      </p:sp>
      <p:sp>
        <p:nvSpPr>
          <p:cNvPr id="6" name="Tijdelijke aanduiding voor voettekst 5"/>
          <p:cNvSpPr>
            <a:spLocks noGrp="1"/>
          </p:cNvSpPr>
          <p:nvPr>
            <p:ph type="ftr" sz="quarter" idx="11"/>
          </p:nvPr>
        </p:nvSpPr>
        <p:spPr/>
        <p:txBody>
          <a:bodyPr/>
          <a:lstStyle/>
          <a:p>
            <a:endParaRPr lang="nl-NL">
              <a:uFillTx/>
            </a:endParaRPr>
          </a:p>
        </p:txBody>
      </p:sp>
      <p:sp>
        <p:nvSpPr>
          <p:cNvPr id="7" name="Tijdelijke aanduiding voor dianummer 6"/>
          <p:cNvSpPr>
            <a:spLocks noGrp="1"/>
          </p:cNvSpPr>
          <p:nvPr>
            <p:ph type="sldNum" sz="quarter" idx="12"/>
          </p:nvPr>
        </p:nvSpPr>
        <p:spPr/>
        <p:txBody>
          <a:bodyPr/>
          <a:lstStyle/>
          <a:p>
            <a:fld id="{1B5C9573-8A56-4481-9FA7-2B69CE6F9DC0}" type="slidenum">
              <a:rPr lang="nl-NL" smtClean="0">
                <a:uFillTx/>
              </a:rPr>
              <a:t>‹nr.›</a:t>
            </a:fld>
            <a:endParaRPr lang="nl-NL">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uFillTx/>
              </a:rPr>
              <a:t>Klik om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nl-NL">
                <a:uFillTx/>
              </a:rPr>
              <a:t>Klikken om de tekststijl van het model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uFillTx/>
              </a:rPr>
              <a:t>Klikken om de tekststijl van het model te bewerken</a:t>
            </a:r>
          </a:p>
          <a:p>
            <a:pPr lvl="1"/>
            <a:r>
              <a:rPr lang="nl-NL">
                <a:uFillTx/>
              </a:rPr>
              <a:t>Tweede niveau</a:t>
            </a:r>
          </a:p>
          <a:p>
            <a:pPr lvl="2"/>
            <a:r>
              <a:rPr lang="nl-NL">
                <a:uFillTx/>
              </a:rPr>
              <a:t>Derde niveau</a:t>
            </a:r>
          </a:p>
          <a:p>
            <a:pPr lvl="3"/>
            <a:r>
              <a:rPr lang="nl-NL">
                <a:uFillTx/>
              </a:rPr>
              <a:t>Vierde niveau</a:t>
            </a:r>
          </a:p>
          <a:p>
            <a:pPr lvl="4"/>
            <a:r>
              <a:rPr lang="nl-NL">
                <a:uFillTx/>
              </a:rPr>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nl-NL">
                <a:uFillTx/>
              </a:rPr>
              <a:t>Klikken om de tekststijl van het model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uFillTx/>
              </a:rPr>
              <a:t>Klikken om de tekststijl van het model te bewerken</a:t>
            </a:r>
          </a:p>
          <a:p>
            <a:pPr lvl="1"/>
            <a:r>
              <a:rPr lang="nl-NL">
                <a:uFillTx/>
              </a:rPr>
              <a:t>Tweede niveau</a:t>
            </a:r>
          </a:p>
          <a:p>
            <a:pPr lvl="2"/>
            <a:r>
              <a:rPr lang="nl-NL">
                <a:uFillTx/>
              </a:rPr>
              <a:t>Derde niveau</a:t>
            </a:r>
          </a:p>
          <a:p>
            <a:pPr lvl="3"/>
            <a:r>
              <a:rPr lang="nl-NL">
                <a:uFillTx/>
              </a:rPr>
              <a:t>Vierde niveau</a:t>
            </a:r>
          </a:p>
          <a:p>
            <a:pPr lvl="4"/>
            <a:r>
              <a:rPr lang="nl-NL">
                <a:uFillTx/>
              </a:rPr>
              <a:t>Vijfde niveau</a:t>
            </a:r>
          </a:p>
        </p:txBody>
      </p:sp>
      <p:sp>
        <p:nvSpPr>
          <p:cNvPr id="7" name="Tijdelijke aanduiding voor datum 6"/>
          <p:cNvSpPr>
            <a:spLocks noGrp="1"/>
          </p:cNvSpPr>
          <p:nvPr>
            <p:ph type="dt" sz="half" idx="10"/>
          </p:nvPr>
        </p:nvSpPr>
        <p:spPr/>
        <p:txBody>
          <a:bodyPr/>
          <a:lstStyle/>
          <a:p>
            <a:fld id="{78CBA90C-8BD8-4D21-B033-5597B7E1BCCB}" type="datetimeFigureOut">
              <a:rPr lang="nl-NL" smtClean="0">
                <a:uFillTx/>
              </a:rPr>
              <a:t>20-8-2020</a:t>
            </a:fld>
            <a:endParaRPr lang="nl-NL">
              <a:uFillTx/>
            </a:endParaRPr>
          </a:p>
        </p:txBody>
      </p:sp>
      <p:sp>
        <p:nvSpPr>
          <p:cNvPr id="8" name="Tijdelijke aanduiding voor voettekst 7"/>
          <p:cNvSpPr>
            <a:spLocks noGrp="1"/>
          </p:cNvSpPr>
          <p:nvPr>
            <p:ph type="ftr" sz="quarter" idx="11"/>
          </p:nvPr>
        </p:nvSpPr>
        <p:spPr/>
        <p:txBody>
          <a:bodyPr/>
          <a:lstStyle/>
          <a:p>
            <a:endParaRPr lang="nl-NL">
              <a:uFillTx/>
            </a:endParaRPr>
          </a:p>
        </p:txBody>
      </p:sp>
      <p:sp>
        <p:nvSpPr>
          <p:cNvPr id="9" name="Tijdelijke aanduiding voor dianummer 8"/>
          <p:cNvSpPr>
            <a:spLocks noGrp="1"/>
          </p:cNvSpPr>
          <p:nvPr>
            <p:ph type="sldNum" sz="quarter" idx="12"/>
          </p:nvPr>
        </p:nvSpPr>
        <p:spPr/>
        <p:txBody>
          <a:bodyPr/>
          <a:lstStyle/>
          <a:p>
            <a:fld id="{1B5C9573-8A56-4481-9FA7-2B69CE6F9DC0}" type="slidenum">
              <a:rPr lang="nl-NL" smtClean="0">
                <a:uFillTx/>
              </a:rPr>
              <a:t>‹nr.›</a:t>
            </a:fld>
            <a:endParaRPr lang="nl-NL">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uFillTx/>
              </a:rPr>
              <a:t>Klik om stijl te bewerken</a:t>
            </a:r>
          </a:p>
        </p:txBody>
      </p:sp>
      <p:sp>
        <p:nvSpPr>
          <p:cNvPr id="3" name="Tijdelijke aanduiding voor datum 2"/>
          <p:cNvSpPr>
            <a:spLocks noGrp="1"/>
          </p:cNvSpPr>
          <p:nvPr>
            <p:ph type="dt" sz="half" idx="10"/>
          </p:nvPr>
        </p:nvSpPr>
        <p:spPr/>
        <p:txBody>
          <a:bodyPr/>
          <a:lstStyle/>
          <a:p>
            <a:fld id="{78CBA90C-8BD8-4D21-B033-5597B7E1BCCB}" type="datetimeFigureOut">
              <a:rPr lang="nl-NL" smtClean="0">
                <a:uFillTx/>
              </a:rPr>
              <a:t>20-8-2020</a:t>
            </a:fld>
            <a:endParaRPr lang="nl-NL">
              <a:uFillTx/>
            </a:endParaRPr>
          </a:p>
        </p:txBody>
      </p:sp>
      <p:sp>
        <p:nvSpPr>
          <p:cNvPr id="4" name="Tijdelijke aanduiding voor voettekst 3"/>
          <p:cNvSpPr>
            <a:spLocks noGrp="1"/>
          </p:cNvSpPr>
          <p:nvPr>
            <p:ph type="ftr" sz="quarter" idx="11"/>
          </p:nvPr>
        </p:nvSpPr>
        <p:spPr/>
        <p:txBody>
          <a:bodyPr/>
          <a:lstStyle/>
          <a:p>
            <a:endParaRPr lang="nl-NL">
              <a:uFillTx/>
            </a:endParaRPr>
          </a:p>
        </p:txBody>
      </p:sp>
      <p:sp>
        <p:nvSpPr>
          <p:cNvPr id="5" name="Tijdelijke aanduiding voor dianummer 4"/>
          <p:cNvSpPr>
            <a:spLocks noGrp="1"/>
          </p:cNvSpPr>
          <p:nvPr>
            <p:ph type="sldNum" sz="quarter" idx="12"/>
          </p:nvPr>
        </p:nvSpPr>
        <p:spPr/>
        <p:txBody>
          <a:bodyPr/>
          <a:lstStyle/>
          <a:p>
            <a:fld id="{1B5C9573-8A56-4481-9FA7-2B69CE6F9DC0}" type="slidenum">
              <a:rPr lang="nl-NL" smtClean="0">
                <a:uFillTx/>
              </a:rPr>
              <a:t>‹nr.›</a:t>
            </a:fld>
            <a:endParaRPr lang="nl-NL">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8CBA90C-8BD8-4D21-B033-5597B7E1BCCB}" type="datetimeFigureOut">
              <a:rPr lang="nl-NL" smtClean="0">
                <a:uFillTx/>
              </a:rPr>
              <a:t>20-8-2020</a:t>
            </a:fld>
            <a:endParaRPr lang="nl-NL">
              <a:uFillTx/>
            </a:endParaRPr>
          </a:p>
        </p:txBody>
      </p:sp>
      <p:sp>
        <p:nvSpPr>
          <p:cNvPr id="3" name="Tijdelijke aanduiding voor voettekst 2"/>
          <p:cNvSpPr>
            <a:spLocks noGrp="1"/>
          </p:cNvSpPr>
          <p:nvPr>
            <p:ph type="ftr" sz="quarter" idx="11"/>
          </p:nvPr>
        </p:nvSpPr>
        <p:spPr/>
        <p:txBody>
          <a:bodyPr/>
          <a:lstStyle/>
          <a:p>
            <a:endParaRPr lang="nl-NL">
              <a:uFillTx/>
            </a:endParaRPr>
          </a:p>
        </p:txBody>
      </p:sp>
      <p:sp>
        <p:nvSpPr>
          <p:cNvPr id="4" name="Tijdelijke aanduiding voor dianummer 3"/>
          <p:cNvSpPr>
            <a:spLocks noGrp="1"/>
          </p:cNvSpPr>
          <p:nvPr>
            <p:ph type="sldNum" sz="quarter" idx="12"/>
          </p:nvPr>
        </p:nvSpPr>
        <p:spPr/>
        <p:txBody>
          <a:bodyPr/>
          <a:lstStyle/>
          <a:p>
            <a:fld id="{1B5C9573-8A56-4481-9FA7-2B69CE6F9DC0}" type="slidenum">
              <a:rPr lang="nl-NL" smtClean="0">
                <a:uFillTx/>
              </a:rPr>
              <a:t>‹nr.›</a:t>
            </a:fld>
            <a:endParaRPr lang="nl-NL">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uFillTx/>
              </a:defRPr>
            </a:lvl1pPr>
          </a:lstStyle>
          <a:p>
            <a:r>
              <a:rPr lang="nl-NL">
                <a:uFillTx/>
              </a:rPr>
              <a:t>Klik om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nl-NL">
                <a:uFillTx/>
              </a:rPr>
              <a:t>Klikken om de tekststijl van het model te bewerken</a:t>
            </a:r>
          </a:p>
          <a:p>
            <a:pPr lvl="1"/>
            <a:r>
              <a:rPr lang="nl-NL">
                <a:uFillTx/>
              </a:rPr>
              <a:t>Tweede niveau</a:t>
            </a:r>
          </a:p>
          <a:p>
            <a:pPr lvl="2"/>
            <a:r>
              <a:rPr lang="nl-NL">
                <a:uFillTx/>
              </a:rPr>
              <a:t>Derde niveau</a:t>
            </a:r>
          </a:p>
          <a:p>
            <a:pPr lvl="3"/>
            <a:r>
              <a:rPr lang="nl-NL">
                <a:uFillTx/>
              </a:rPr>
              <a:t>Vierde niveau</a:t>
            </a:r>
          </a:p>
          <a:p>
            <a:pPr lvl="4"/>
            <a:r>
              <a:rPr lang="nl-NL">
                <a:uFillTx/>
              </a:rPr>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uFillTx/>
              </a:defRPr>
            </a:lvl1pPr>
            <a:lvl2pPr marL="457200" indent="0">
              <a:buNone/>
              <a:defRPr sz="1400">
                <a:uFillTx/>
              </a:defRPr>
            </a:lvl2pPr>
            <a:lvl3pPr marL="914400" indent="0">
              <a:buNone/>
              <a:defRPr sz="1200">
                <a:uFillTx/>
              </a:defRPr>
            </a:lvl3pPr>
            <a:lvl4pPr marL="1371600" indent="0">
              <a:buNone/>
              <a:defRPr sz="1000">
                <a:uFillTx/>
              </a:defRPr>
            </a:lvl4pPr>
            <a:lvl5pPr marL="1828800" indent="0">
              <a:buNone/>
              <a:defRPr sz="1000">
                <a:uFillTx/>
              </a:defRPr>
            </a:lvl5pPr>
            <a:lvl6pPr marL="2286000" indent="0">
              <a:buNone/>
              <a:defRPr sz="1000">
                <a:uFillTx/>
              </a:defRPr>
            </a:lvl6pPr>
            <a:lvl7pPr marL="2743200" indent="0">
              <a:buNone/>
              <a:defRPr sz="1000">
                <a:uFillTx/>
              </a:defRPr>
            </a:lvl7pPr>
            <a:lvl8pPr marL="3200400" indent="0">
              <a:buNone/>
              <a:defRPr sz="1000">
                <a:uFillTx/>
              </a:defRPr>
            </a:lvl8pPr>
            <a:lvl9pPr marL="3657600" indent="0">
              <a:buNone/>
              <a:defRPr sz="1000">
                <a:uFillTx/>
              </a:defRPr>
            </a:lvl9pPr>
          </a:lstStyle>
          <a:p>
            <a:pPr lvl="0"/>
            <a:r>
              <a:rPr lang="nl-NL">
                <a:uFillTx/>
              </a:rPr>
              <a:t>Klikken om de tekststijl van het model te bewerken</a:t>
            </a:r>
          </a:p>
        </p:txBody>
      </p:sp>
      <p:sp>
        <p:nvSpPr>
          <p:cNvPr id="5" name="Tijdelijke aanduiding voor datum 4"/>
          <p:cNvSpPr>
            <a:spLocks noGrp="1"/>
          </p:cNvSpPr>
          <p:nvPr>
            <p:ph type="dt" sz="half" idx="10"/>
          </p:nvPr>
        </p:nvSpPr>
        <p:spPr/>
        <p:txBody>
          <a:bodyPr/>
          <a:lstStyle/>
          <a:p>
            <a:fld id="{78CBA90C-8BD8-4D21-B033-5597B7E1BCCB}" type="datetimeFigureOut">
              <a:rPr lang="nl-NL" smtClean="0">
                <a:uFillTx/>
              </a:rPr>
              <a:t>20-8-2020</a:t>
            </a:fld>
            <a:endParaRPr lang="nl-NL">
              <a:uFillTx/>
            </a:endParaRPr>
          </a:p>
        </p:txBody>
      </p:sp>
      <p:sp>
        <p:nvSpPr>
          <p:cNvPr id="6" name="Tijdelijke aanduiding voor voettekst 5"/>
          <p:cNvSpPr>
            <a:spLocks noGrp="1"/>
          </p:cNvSpPr>
          <p:nvPr>
            <p:ph type="ftr" sz="quarter" idx="11"/>
          </p:nvPr>
        </p:nvSpPr>
        <p:spPr/>
        <p:txBody>
          <a:bodyPr/>
          <a:lstStyle/>
          <a:p>
            <a:endParaRPr lang="nl-NL">
              <a:uFillTx/>
            </a:endParaRPr>
          </a:p>
        </p:txBody>
      </p:sp>
      <p:sp>
        <p:nvSpPr>
          <p:cNvPr id="7" name="Tijdelijke aanduiding voor dianummer 6"/>
          <p:cNvSpPr>
            <a:spLocks noGrp="1"/>
          </p:cNvSpPr>
          <p:nvPr>
            <p:ph type="sldNum" sz="quarter" idx="12"/>
          </p:nvPr>
        </p:nvSpPr>
        <p:spPr/>
        <p:txBody>
          <a:bodyPr/>
          <a:lstStyle/>
          <a:p>
            <a:fld id="{1B5C9573-8A56-4481-9FA7-2B69CE6F9DC0}" type="slidenum">
              <a:rPr lang="nl-NL" smtClean="0">
                <a:uFillTx/>
              </a:rPr>
              <a:t>‹nr.›</a:t>
            </a:fld>
            <a:endParaRPr lang="nl-NL">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uFillTx/>
              </a:defRPr>
            </a:lvl1pPr>
          </a:lstStyle>
          <a:p>
            <a:r>
              <a:rPr lang="nl-NL">
                <a:uFillTx/>
              </a:rPr>
              <a:t>Klik om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uFillTx/>
              </a:defRPr>
            </a:lvl1pPr>
            <a:lvl2pPr marL="457200" indent="0">
              <a:buNone/>
              <a:defRPr sz="2800">
                <a:uFillTx/>
              </a:defRPr>
            </a:lvl2pPr>
            <a:lvl3pPr marL="914400" indent="0">
              <a:buNone/>
              <a:defRPr sz="2400">
                <a:uFillTx/>
              </a:defRPr>
            </a:lvl3pPr>
            <a:lvl4pPr marL="1371600" indent="0">
              <a:buNone/>
              <a:defRPr sz="2000">
                <a:uFillTx/>
              </a:defRPr>
            </a:lvl4pPr>
            <a:lvl5pPr marL="1828800" indent="0">
              <a:buNone/>
              <a:defRPr sz="2000">
                <a:uFillTx/>
              </a:defRPr>
            </a:lvl5pPr>
            <a:lvl6pPr marL="2286000" indent="0">
              <a:buNone/>
              <a:defRPr sz="2000">
                <a:uFillTx/>
              </a:defRPr>
            </a:lvl6pPr>
            <a:lvl7pPr marL="2743200" indent="0">
              <a:buNone/>
              <a:defRPr sz="2000">
                <a:uFillTx/>
              </a:defRPr>
            </a:lvl7pPr>
            <a:lvl8pPr marL="3200400" indent="0">
              <a:buNone/>
              <a:defRPr sz="2000">
                <a:uFillTx/>
              </a:defRPr>
            </a:lvl8pPr>
            <a:lvl9pPr marL="3657600" indent="0">
              <a:buNone/>
              <a:defRPr sz="2000">
                <a:uFillTx/>
              </a:defRPr>
            </a:lvl9pPr>
          </a:lstStyle>
          <a:p>
            <a:endParaRPr lang="nl-NL">
              <a:uFillTx/>
            </a:endParaRP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uFillTx/>
              </a:defRPr>
            </a:lvl1pPr>
            <a:lvl2pPr marL="457200" indent="0">
              <a:buNone/>
              <a:defRPr sz="1400">
                <a:uFillTx/>
              </a:defRPr>
            </a:lvl2pPr>
            <a:lvl3pPr marL="914400" indent="0">
              <a:buNone/>
              <a:defRPr sz="1200">
                <a:uFillTx/>
              </a:defRPr>
            </a:lvl3pPr>
            <a:lvl4pPr marL="1371600" indent="0">
              <a:buNone/>
              <a:defRPr sz="1000">
                <a:uFillTx/>
              </a:defRPr>
            </a:lvl4pPr>
            <a:lvl5pPr marL="1828800" indent="0">
              <a:buNone/>
              <a:defRPr sz="1000">
                <a:uFillTx/>
              </a:defRPr>
            </a:lvl5pPr>
            <a:lvl6pPr marL="2286000" indent="0">
              <a:buNone/>
              <a:defRPr sz="1000">
                <a:uFillTx/>
              </a:defRPr>
            </a:lvl6pPr>
            <a:lvl7pPr marL="2743200" indent="0">
              <a:buNone/>
              <a:defRPr sz="1000">
                <a:uFillTx/>
              </a:defRPr>
            </a:lvl7pPr>
            <a:lvl8pPr marL="3200400" indent="0">
              <a:buNone/>
              <a:defRPr sz="1000">
                <a:uFillTx/>
              </a:defRPr>
            </a:lvl8pPr>
            <a:lvl9pPr marL="3657600" indent="0">
              <a:buNone/>
              <a:defRPr sz="1000">
                <a:uFillTx/>
              </a:defRPr>
            </a:lvl9pPr>
          </a:lstStyle>
          <a:p>
            <a:pPr lvl="0"/>
            <a:r>
              <a:rPr lang="nl-NL">
                <a:uFillTx/>
              </a:rPr>
              <a:t>Klikken om de tekststijl van het model te bewerken</a:t>
            </a:r>
          </a:p>
        </p:txBody>
      </p:sp>
      <p:sp>
        <p:nvSpPr>
          <p:cNvPr id="5" name="Tijdelijke aanduiding voor datum 4"/>
          <p:cNvSpPr>
            <a:spLocks noGrp="1"/>
          </p:cNvSpPr>
          <p:nvPr>
            <p:ph type="dt" sz="half" idx="10"/>
          </p:nvPr>
        </p:nvSpPr>
        <p:spPr/>
        <p:txBody>
          <a:bodyPr/>
          <a:lstStyle/>
          <a:p>
            <a:fld id="{78CBA90C-8BD8-4D21-B033-5597B7E1BCCB}" type="datetimeFigureOut">
              <a:rPr lang="nl-NL" smtClean="0">
                <a:uFillTx/>
              </a:rPr>
              <a:t>20-8-2020</a:t>
            </a:fld>
            <a:endParaRPr lang="nl-NL">
              <a:uFillTx/>
            </a:endParaRPr>
          </a:p>
        </p:txBody>
      </p:sp>
      <p:sp>
        <p:nvSpPr>
          <p:cNvPr id="6" name="Tijdelijke aanduiding voor voettekst 5"/>
          <p:cNvSpPr>
            <a:spLocks noGrp="1"/>
          </p:cNvSpPr>
          <p:nvPr>
            <p:ph type="ftr" sz="quarter" idx="11"/>
          </p:nvPr>
        </p:nvSpPr>
        <p:spPr/>
        <p:txBody>
          <a:bodyPr/>
          <a:lstStyle/>
          <a:p>
            <a:endParaRPr lang="nl-NL">
              <a:uFillTx/>
            </a:endParaRPr>
          </a:p>
        </p:txBody>
      </p:sp>
      <p:sp>
        <p:nvSpPr>
          <p:cNvPr id="7" name="Tijdelijke aanduiding voor dianummer 6"/>
          <p:cNvSpPr>
            <a:spLocks noGrp="1"/>
          </p:cNvSpPr>
          <p:nvPr>
            <p:ph type="sldNum" sz="quarter" idx="12"/>
          </p:nvPr>
        </p:nvSpPr>
        <p:spPr/>
        <p:txBody>
          <a:bodyPr/>
          <a:lstStyle/>
          <a:p>
            <a:fld id="{1B5C9573-8A56-4481-9FA7-2B69CE6F9DC0}" type="slidenum">
              <a:rPr lang="nl-NL" smtClean="0">
                <a:uFillTx/>
              </a:rPr>
              <a:t>‹nr.›</a:t>
            </a:fld>
            <a:endParaRPr lang="nl-NL">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uFillTx/>
              </a:rPr>
              <a:t>Klik om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uFillTx/>
              </a:rPr>
              <a:t>Klikken om de tekststijl van het model te bewerken</a:t>
            </a:r>
          </a:p>
          <a:p>
            <a:pPr lvl="1"/>
            <a:r>
              <a:rPr lang="nl-NL">
                <a:uFillTx/>
              </a:rPr>
              <a:t>Tweede niveau</a:t>
            </a:r>
          </a:p>
          <a:p>
            <a:pPr lvl="2"/>
            <a:r>
              <a:rPr lang="nl-NL">
                <a:uFillTx/>
              </a:rPr>
              <a:t>Derde niveau</a:t>
            </a:r>
          </a:p>
          <a:p>
            <a:pPr lvl="3"/>
            <a:r>
              <a:rPr lang="nl-NL">
                <a:uFillTx/>
              </a:rPr>
              <a:t>Vierde niveau</a:t>
            </a:r>
          </a:p>
          <a:p>
            <a:pPr lvl="4"/>
            <a:r>
              <a:rPr lang="nl-NL">
                <a:uFillTx/>
              </a:rPr>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uFillTx/>
              </a:defRPr>
            </a:lvl1pPr>
          </a:lstStyle>
          <a:p>
            <a:fld id="{78CBA90C-8BD8-4D21-B033-5597B7E1BCCB}" type="datetimeFigureOut">
              <a:rPr lang="nl-NL" smtClean="0">
                <a:uFillTx/>
              </a:rPr>
              <a:t>20-8-2020</a:t>
            </a:fld>
            <a:endParaRPr lang="nl-NL">
              <a:uFillTx/>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uFillTx/>
              </a:defRPr>
            </a:lvl1pPr>
          </a:lstStyle>
          <a:p>
            <a:endParaRPr lang="nl-NL">
              <a:uFillTx/>
            </a:endParaRP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1B5C9573-8A56-4481-9FA7-2B69CE6F9DC0}" type="slidenum">
              <a:rPr lang="nl-NL" smtClean="0">
                <a:uFillTx/>
              </a:rPr>
              <a:t>‹nr.›</a:t>
            </a:fld>
            <a:endParaRPr lang="nl-NL">
              <a:uFillTx/>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uFillTx/>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uFillTx/>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uFillTx/>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uFillTx/>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9pPr>
    </p:bodyStyle>
    <p:otherStyle>
      <a:defPPr>
        <a:defRPr lang="nl-NL">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skI5LPBZ-_Q&amp;feature=emb_logo"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www.youtube.com/watch?v=vhXVdiqqedI&amp;feature=emb_logo"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maatschappij-kunde.nl/domeinen/pluri/quizzen-pluri/bb/quizh05" TargetMode="External"/><Relationship Id="rId5" Type="http://schemas.openxmlformats.org/officeDocument/2006/relationships/hyperlink" Target="http://maatschappij-kunde.nl/domeinen/pluri/pluri-h05/" TargetMode="External"/><Relationship Id="rId4" Type="http://schemas.openxmlformats.org/officeDocument/2006/relationships/hyperlink" Target="https://www.youtube.com/watch?v=a0sUBLEQIPg&amp;list=PLlMX_PjU_aa_chEzx_klrUMffWmkgbiZ-&amp;index=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3738880" y="3007360"/>
            <a:ext cx="4714240" cy="1105218"/>
          </a:xfrm>
        </p:spPr>
        <p:txBody>
          <a:bodyPr/>
          <a:lstStyle/>
          <a:p>
            <a:r>
              <a:rPr lang="nl-NL" sz="5400" dirty="0">
                <a:solidFill>
                  <a:schemeClr val="bg1"/>
                </a:solidFill>
                <a:uFillTx/>
                <a:latin typeface="Raleway" panose="020B0003030101060003" pitchFamily="34" charset="0"/>
              </a:rPr>
              <a:t>Hoofdstuk</a:t>
            </a:r>
            <a:r>
              <a:rPr lang="nl-NL" dirty="0">
                <a:solidFill>
                  <a:schemeClr val="bg1"/>
                </a:solidFill>
                <a:uFillTx/>
                <a:latin typeface="Raleway" panose="020B0003030101060003" pitchFamily="34" charset="0"/>
              </a:rPr>
              <a:t> 5</a:t>
            </a:r>
          </a:p>
        </p:txBody>
      </p:sp>
      <p:sp>
        <p:nvSpPr>
          <p:cNvPr id="3" name="Ondertitel 2"/>
          <p:cNvSpPr>
            <a:spLocks noGrp="1"/>
          </p:cNvSpPr>
          <p:nvPr>
            <p:ph type="subTitle" idx="1"/>
          </p:nvPr>
        </p:nvSpPr>
        <p:spPr>
          <a:xfrm>
            <a:off x="3738880" y="4122079"/>
            <a:ext cx="4714240" cy="412530"/>
          </a:xfrm>
        </p:spPr>
        <p:txBody>
          <a:bodyPr>
            <a:noAutofit/>
          </a:bodyPr>
          <a:lstStyle/>
          <a:p>
            <a:r>
              <a:rPr lang="nl-NL" sz="3200" dirty="0">
                <a:solidFill>
                  <a:schemeClr val="bg1"/>
                </a:solidFill>
                <a:uFillTx/>
                <a:latin typeface="Raleway" panose="020B0003030101060003" pitchFamily="34" charset="0"/>
              </a:rPr>
              <a:t>Wat doet de overheid?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uFillTx/>
                <a:latin typeface="Raleway" panose="020B0003030101060003" pitchFamily="34" charset="0"/>
              </a:rPr>
              <a:t>Doelen hoofdstuk 5</a:t>
            </a:r>
          </a:p>
        </p:txBody>
      </p:sp>
      <p:sp>
        <p:nvSpPr>
          <p:cNvPr id="3" name="Tijdelijke aanduiding voor inhoud 2"/>
          <p:cNvSpPr>
            <a:spLocks noGrp="1"/>
          </p:cNvSpPr>
          <p:nvPr>
            <p:ph idx="1"/>
          </p:nvPr>
        </p:nvSpPr>
        <p:spPr/>
        <p:txBody>
          <a:bodyPr>
            <a:normAutofit lnSpcReduction="10000"/>
          </a:bodyPr>
          <a:lstStyle/>
          <a:p>
            <a:pPr>
              <a:buFont typeface="Wingdings" panose="05000000000000000000" pitchFamily="2" charset="2"/>
              <a:buChar char="q"/>
            </a:pPr>
            <a:r>
              <a:rPr lang="nl-NL" dirty="0">
                <a:latin typeface="Raleway" panose="020B0003030101060003" pitchFamily="34" charset="0"/>
              </a:rPr>
              <a:t> Ik weet wat het toelatingsbeleid is.</a:t>
            </a:r>
          </a:p>
          <a:p>
            <a:pPr>
              <a:buFont typeface="Wingdings" panose="05000000000000000000" pitchFamily="2" charset="2"/>
              <a:buChar char="q"/>
            </a:pPr>
            <a:r>
              <a:rPr lang="nl-NL" dirty="0">
                <a:latin typeface="Raleway" panose="020B0003030101060003" pitchFamily="34" charset="0"/>
              </a:rPr>
              <a:t> Ik kan uitleggen wat het verschil tussen een verblijfsvergunning en een visum is.</a:t>
            </a:r>
          </a:p>
          <a:p>
            <a:pPr>
              <a:buFont typeface="Wingdings" panose="05000000000000000000" pitchFamily="2" charset="2"/>
              <a:buChar char="q"/>
            </a:pPr>
            <a:r>
              <a:rPr lang="nl-NL" dirty="0">
                <a:latin typeface="Raleway" panose="020B0003030101060003" pitchFamily="34" charset="0"/>
              </a:rPr>
              <a:t> Ik kan uitleggen wat asiel aanvragen is.</a:t>
            </a:r>
          </a:p>
          <a:p>
            <a:pPr>
              <a:buFont typeface="Wingdings" panose="05000000000000000000" pitchFamily="2" charset="2"/>
              <a:buChar char="q"/>
            </a:pPr>
            <a:r>
              <a:rPr lang="nl-NL" dirty="0">
                <a:latin typeface="Raleway" panose="020B0003030101060003" pitchFamily="34" charset="0"/>
              </a:rPr>
              <a:t> Ik kan 3 maatregelen die de overheid heeft om discriminatie tegen te gaan benoemen.</a:t>
            </a:r>
          </a:p>
          <a:p>
            <a:pPr>
              <a:buFont typeface="Wingdings" panose="05000000000000000000" pitchFamily="2" charset="2"/>
              <a:buChar char="q"/>
            </a:pPr>
            <a:r>
              <a:rPr lang="nl-NL" dirty="0">
                <a:latin typeface="Raleway" panose="020B0003030101060003" pitchFamily="34" charset="0"/>
              </a:rPr>
              <a:t> Ik weet het verschil tussen integratie, assimilatie en segregatie.</a:t>
            </a:r>
          </a:p>
          <a:p>
            <a:pPr>
              <a:buFont typeface="Wingdings" panose="05000000000000000000" pitchFamily="2" charset="2"/>
              <a:buChar char="q"/>
            </a:pPr>
            <a:r>
              <a:rPr lang="nl-NL" dirty="0">
                <a:latin typeface="Raleway" panose="020B0003030101060003" pitchFamily="34" charset="0"/>
              </a:rPr>
              <a:t> Ik weet hoe linkse en rechtse politieke partijen denken over cultuur.</a:t>
            </a:r>
            <a:endParaRPr lang="nl-NL" dirty="0">
              <a:uFillTx/>
            </a:endParaRPr>
          </a:p>
        </p:txBody>
      </p:sp>
      <p:pic>
        <p:nvPicPr>
          <p:cNvPr id="4" name="Graphic 3" descr="Wereld"/>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702524" y="6534132"/>
            <a:ext cx="278404" cy="278404"/>
          </a:xfrm>
          <a:prstGeom prst="rect">
            <a:avLst/>
          </a:prstGeom>
        </p:spPr>
      </p:pic>
      <p:sp>
        <p:nvSpPr>
          <p:cNvPr id="5" name="Tekstvak 4"/>
          <p:cNvSpPr txBox="1">
            <a:spLocks/>
          </p:cNvSpPr>
          <p:nvPr/>
        </p:nvSpPr>
        <p:spPr>
          <a:xfrm>
            <a:off x="8980928" y="6488668"/>
            <a:ext cx="3211072" cy="369332"/>
          </a:xfrm>
          <a:prstGeom prst="rect">
            <a:avLst/>
          </a:prstGeom>
          <a:noFill/>
        </p:spPr>
        <p:txBody>
          <a:bodyPr wrap="none" rtlCol="0">
            <a:spAutoFit/>
          </a:bodyPr>
          <a:lstStyle/>
          <a:p>
            <a:r>
              <a:rPr lang="nl-NL" dirty="0">
                <a:solidFill>
                  <a:schemeClr val="bg1"/>
                </a:solidFill>
                <a:uFillTx/>
                <a:latin typeface="Raleway" panose="020B0003030101060003" pitchFamily="34" charset="0"/>
              </a:rPr>
              <a:t>www.maatschappij-kunde.nl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bg1"/>
                </a:solidFill>
                <a:uFillTx/>
                <a:latin typeface="Raleway" panose="020B0003030101060003" pitchFamily="34" charset="0"/>
              </a:rPr>
              <a:t>Hoofdstuk </a:t>
            </a:r>
            <a:r>
              <a:rPr lang="nl-NL" b="1" dirty="0">
                <a:solidFill>
                  <a:schemeClr val="bg1"/>
                </a:solidFill>
                <a:latin typeface="Raleway" panose="020B0003030101060003" pitchFamily="34" charset="0"/>
              </a:rPr>
              <a:t>5 </a:t>
            </a:r>
            <a:r>
              <a:rPr lang="nl-NL" dirty="0">
                <a:solidFill>
                  <a:schemeClr val="bg1"/>
                </a:solidFill>
                <a:latin typeface="Raleway" panose="020B0003030101060003" pitchFamily="34" charset="0"/>
              </a:rPr>
              <a:t>Toelatingsbeleid</a:t>
            </a:r>
            <a:endParaRPr lang="nl-NL" dirty="0">
              <a:solidFill>
                <a:schemeClr val="bg1"/>
              </a:solidFill>
              <a:uFillTx/>
              <a:latin typeface="Raleway" panose="020B0003030101060003" pitchFamily="34" charset="0"/>
            </a:endParaRPr>
          </a:p>
        </p:txBody>
      </p:sp>
      <p:sp>
        <p:nvSpPr>
          <p:cNvPr id="3" name="Tijdelijke aanduiding voor inhoud 2"/>
          <p:cNvSpPr>
            <a:spLocks noGrp="1"/>
          </p:cNvSpPr>
          <p:nvPr>
            <p:ph idx="1"/>
          </p:nvPr>
        </p:nvSpPr>
        <p:spPr>
          <a:xfrm>
            <a:off x="838200" y="1825624"/>
            <a:ext cx="11353800" cy="4663043"/>
          </a:xfrm>
        </p:spPr>
        <p:txBody>
          <a:bodyPr>
            <a:normAutofit/>
          </a:bodyPr>
          <a:lstStyle/>
          <a:p>
            <a:r>
              <a:rPr lang="nl-NL" sz="3000" dirty="0">
                <a:uFillTx/>
                <a:latin typeface="Raleway" panose="020B0003030101060003" pitchFamily="34" charset="0"/>
                <a:ea typeface="+mj-ea"/>
                <a:cs typeface="+mj-cs"/>
              </a:rPr>
              <a:t>Toelatingsbeleid: afspraken over mensen die wel en niet in Nederland mogen komen wonen. </a:t>
            </a:r>
          </a:p>
        </p:txBody>
      </p:sp>
      <p:sp>
        <p:nvSpPr>
          <p:cNvPr id="4" name="Tekstvak 3"/>
          <p:cNvSpPr txBox="1">
            <a:spLocks/>
          </p:cNvSpPr>
          <p:nvPr/>
        </p:nvSpPr>
        <p:spPr>
          <a:xfrm>
            <a:off x="8980928" y="6488668"/>
            <a:ext cx="3211072" cy="369332"/>
          </a:xfrm>
          <a:prstGeom prst="rect">
            <a:avLst/>
          </a:prstGeom>
          <a:noFill/>
        </p:spPr>
        <p:txBody>
          <a:bodyPr wrap="none" rtlCol="0">
            <a:spAutoFit/>
          </a:bodyPr>
          <a:lstStyle/>
          <a:p>
            <a:r>
              <a:rPr lang="nl-NL" dirty="0">
                <a:solidFill>
                  <a:schemeClr val="bg1"/>
                </a:solidFill>
                <a:uFillTx/>
                <a:latin typeface="Raleway" panose="020B0003030101060003" pitchFamily="34" charset="0"/>
              </a:rPr>
              <a:t>www.maatschappij-kunde.nl</a:t>
            </a:r>
          </a:p>
        </p:txBody>
      </p:sp>
      <p:pic>
        <p:nvPicPr>
          <p:cNvPr id="6" name="Graphic 5" descr="Wereld"/>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702524" y="6534132"/>
            <a:ext cx="278404" cy="278404"/>
          </a:xfrm>
          <a:prstGeom prst="rect">
            <a:avLst/>
          </a:prstGeom>
        </p:spPr>
      </p:pic>
      <p:graphicFrame>
        <p:nvGraphicFramePr>
          <p:cNvPr id="5" name="Tabel 4">
            <a:extLst>
              <a:ext uri="{FF2B5EF4-FFF2-40B4-BE49-F238E27FC236}">
                <a16:creationId xmlns:a16="http://schemas.microsoft.com/office/drawing/2014/main" id="{14229420-46AB-214F-8C5D-A8E911B1DE1D}"/>
              </a:ext>
            </a:extLst>
          </p:cNvPr>
          <p:cNvGraphicFramePr>
            <a:graphicFrameLocks noGrp="1"/>
          </p:cNvGraphicFramePr>
          <p:nvPr>
            <p:extLst>
              <p:ext uri="{D42A27DB-BD31-4B8C-83A1-F6EECF244321}">
                <p14:modId xmlns:p14="http://schemas.microsoft.com/office/powerpoint/2010/main" val="3473264861"/>
              </p:ext>
            </p:extLst>
          </p:nvPr>
        </p:nvGraphicFramePr>
        <p:xfrm>
          <a:off x="696000" y="3032632"/>
          <a:ext cx="10800000" cy="2565400"/>
        </p:xfrm>
        <a:graphic>
          <a:graphicData uri="http://schemas.openxmlformats.org/drawingml/2006/table">
            <a:tbl>
              <a:tblPr firstRow="1" bandRow="1">
                <a:tableStyleId>{073A0DAA-6AF3-43AB-8588-CEC1D06C72B9}</a:tableStyleId>
              </a:tblPr>
              <a:tblGrid>
                <a:gridCol w="5400000">
                  <a:extLst>
                    <a:ext uri="{9D8B030D-6E8A-4147-A177-3AD203B41FA5}">
                      <a16:colId xmlns:a16="http://schemas.microsoft.com/office/drawing/2014/main" val="2876650017"/>
                    </a:ext>
                  </a:extLst>
                </a:gridCol>
                <a:gridCol w="5400000">
                  <a:extLst>
                    <a:ext uri="{9D8B030D-6E8A-4147-A177-3AD203B41FA5}">
                      <a16:colId xmlns:a16="http://schemas.microsoft.com/office/drawing/2014/main" val="2441622404"/>
                    </a:ext>
                  </a:extLst>
                </a:gridCol>
              </a:tblGrid>
              <a:tr h="370840">
                <a:tc>
                  <a:txBody>
                    <a:bodyPr/>
                    <a:lstStyle/>
                    <a:p>
                      <a:r>
                        <a:rPr lang="nl-LT" dirty="0">
                          <a:latin typeface="Raleway" panose="020B0503030101060003" pitchFamily="34" charset="77"/>
                        </a:rPr>
                        <a:t>Groep</a:t>
                      </a:r>
                    </a:p>
                  </a:txBody>
                  <a:tcPr>
                    <a:solidFill>
                      <a:srgbClr val="579472"/>
                    </a:solidFill>
                  </a:tcPr>
                </a:tc>
                <a:tc>
                  <a:txBody>
                    <a:bodyPr/>
                    <a:lstStyle/>
                    <a:p>
                      <a:r>
                        <a:rPr lang="nl-LT" dirty="0">
                          <a:latin typeface="Raleway" panose="020B0503030101060003" pitchFamily="34" charset="77"/>
                        </a:rPr>
                        <a:t>Reden</a:t>
                      </a:r>
                    </a:p>
                  </a:txBody>
                  <a:tcPr>
                    <a:solidFill>
                      <a:srgbClr val="579472"/>
                    </a:solidFill>
                  </a:tcPr>
                </a:tc>
                <a:extLst>
                  <a:ext uri="{0D108BD9-81ED-4DB2-BD59-A6C34878D82A}">
                    <a16:rowId xmlns:a16="http://schemas.microsoft.com/office/drawing/2014/main" val="4077603155"/>
                  </a:ext>
                </a:extLst>
              </a:tr>
              <a:tr h="370840">
                <a:tc>
                  <a:txBody>
                    <a:bodyPr/>
                    <a:lstStyle/>
                    <a:p>
                      <a:r>
                        <a:rPr lang="nl-LT" dirty="0">
                          <a:latin typeface="Raleway" panose="020B0503030101060003" pitchFamily="34" charset="77"/>
                        </a:rPr>
                        <a:t>Vluchtelingen</a:t>
                      </a:r>
                    </a:p>
                  </a:txBody>
                  <a:tcPr/>
                </a:tc>
                <a:tc>
                  <a:txBody>
                    <a:bodyPr/>
                    <a:lstStyle/>
                    <a:p>
                      <a:r>
                        <a:rPr lang="nl-LT" dirty="0">
                          <a:latin typeface="Raleway" panose="020B0503030101060003" pitchFamily="34" charset="77"/>
                        </a:rPr>
                        <a:t>Mensen willen naar Nederland komen omdat ze in hun eigen land n</a:t>
                      </a:r>
                      <a:r>
                        <a:rPr lang="nl-NL" dirty="0">
                          <a:latin typeface="Raleway" panose="020B0503030101060003" pitchFamily="34" charset="77"/>
                        </a:rPr>
                        <a:t>ie</a:t>
                      </a:r>
                      <a:r>
                        <a:rPr lang="nl-LT" dirty="0">
                          <a:latin typeface="Raleway" panose="020B0503030101060003" pitchFamily="34" charset="77"/>
                        </a:rPr>
                        <a:t>t veilig zijn</a:t>
                      </a:r>
                    </a:p>
                  </a:txBody>
                  <a:tcPr/>
                </a:tc>
                <a:extLst>
                  <a:ext uri="{0D108BD9-81ED-4DB2-BD59-A6C34878D82A}">
                    <a16:rowId xmlns:a16="http://schemas.microsoft.com/office/drawing/2014/main" val="2435947208"/>
                  </a:ext>
                </a:extLst>
              </a:tr>
              <a:tr h="370840">
                <a:tc>
                  <a:txBody>
                    <a:bodyPr/>
                    <a:lstStyle/>
                    <a:p>
                      <a:r>
                        <a:rPr lang="nl-LT" dirty="0">
                          <a:latin typeface="Raleway" panose="020B0503030101060003" pitchFamily="34" charset="77"/>
                        </a:rPr>
                        <a:t>Gezinnen</a:t>
                      </a:r>
                    </a:p>
                  </a:txBody>
                  <a:tcPr/>
                </a:tc>
                <a:tc>
                  <a:txBody>
                    <a:bodyPr/>
                    <a:lstStyle/>
                    <a:p>
                      <a:r>
                        <a:rPr lang="nl-LT" dirty="0">
                          <a:latin typeface="Raleway" panose="020B0503030101060003" pitchFamily="34" charset="77"/>
                        </a:rPr>
                        <a:t>Een man of vrouw woont al in Nederland en de partner of kinderen willen bij hem of haar wonen</a:t>
                      </a:r>
                    </a:p>
                  </a:txBody>
                  <a:tcPr/>
                </a:tc>
                <a:extLst>
                  <a:ext uri="{0D108BD9-81ED-4DB2-BD59-A6C34878D82A}">
                    <a16:rowId xmlns:a16="http://schemas.microsoft.com/office/drawing/2014/main" val="63765990"/>
                  </a:ext>
                </a:extLst>
              </a:tr>
              <a:tr h="260774">
                <a:tc>
                  <a:txBody>
                    <a:bodyPr/>
                    <a:lstStyle/>
                    <a:p>
                      <a:r>
                        <a:rPr lang="nl-LT" dirty="0">
                          <a:latin typeface="Raleway" panose="020B0503030101060003" pitchFamily="34" charset="77"/>
                        </a:rPr>
                        <a:t>Werk of studie</a:t>
                      </a:r>
                    </a:p>
                  </a:txBody>
                  <a:tcPr/>
                </a:tc>
                <a:tc>
                  <a:txBody>
                    <a:bodyPr/>
                    <a:lstStyle/>
                    <a:p>
                      <a:r>
                        <a:rPr lang="nl-LT" dirty="0">
                          <a:latin typeface="Raleway" panose="020B0503030101060003" pitchFamily="34" charset="77"/>
                        </a:rPr>
                        <a:t>Mensen komen naar Nederland omdat er in hun eigen land geen werk is. Of om hier een studie te volgen. </a:t>
                      </a:r>
                    </a:p>
                  </a:txBody>
                  <a:tcPr/>
                </a:tc>
                <a:extLst>
                  <a:ext uri="{0D108BD9-81ED-4DB2-BD59-A6C34878D82A}">
                    <a16:rowId xmlns:a16="http://schemas.microsoft.com/office/drawing/2014/main" val="193013075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bg1"/>
                </a:solidFill>
                <a:uFillTx/>
                <a:latin typeface="Raleway" panose="020B0003030101060003" pitchFamily="34" charset="0"/>
              </a:rPr>
              <a:t>Hoofdstuk 5 </a:t>
            </a:r>
            <a:r>
              <a:rPr lang="nl-NL" dirty="0">
                <a:solidFill>
                  <a:schemeClr val="bg1"/>
                </a:solidFill>
                <a:uFillTx/>
                <a:latin typeface="Raleway" panose="020B0003030101060003" pitchFamily="34" charset="0"/>
              </a:rPr>
              <a:t>Werk</a:t>
            </a:r>
          </a:p>
        </p:txBody>
      </p:sp>
      <p:sp>
        <p:nvSpPr>
          <p:cNvPr id="3" name="Tijdelijke aanduiding voor inhoud 2"/>
          <p:cNvSpPr>
            <a:spLocks noGrp="1"/>
          </p:cNvSpPr>
          <p:nvPr>
            <p:ph idx="1"/>
          </p:nvPr>
        </p:nvSpPr>
        <p:spPr>
          <a:xfrm>
            <a:off x="838200" y="1825625"/>
            <a:ext cx="11049000" cy="4351338"/>
          </a:xfrm>
        </p:spPr>
        <p:txBody>
          <a:bodyPr>
            <a:normAutofit lnSpcReduction="10000"/>
          </a:bodyPr>
          <a:lstStyle/>
          <a:p>
            <a:r>
              <a:rPr lang="nl-NL" dirty="0">
                <a:uFillTx/>
                <a:latin typeface="Raleway" panose="020B0003030101060003" pitchFamily="34" charset="0"/>
                <a:ea typeface="+mj-ea"/>
                <a:cs typeface="+mj-cs"/>
              </a:rPr>
              <a:t>Verblijfsvergunning: document met toestemming van een land om daar te mogen wonen en werken. (</a:t>
            </a:r>
            <a:r>
              <a:rPr lang="nl-NL" dirty="0">
                <a:uFillTx/>
                <a:latin typeface="Raleway" panose="020B0003030101060003" pitchFamily="34" charset="0"/>
                <a:ea typeface="+mj-ea"/>
                <a:cs typeface="+mj-cs"/>
                <a:hlinkClick r:id="rId3"/>
              </a:rPr>
              <a:t>Uitleg</a:t>
            </a:r>
            <a:r>
              <a:rPr lang="nl-NL" dirty="0">
                <a:uFillTx/>
                <a:latin typeface="Raleway" panose="020B0003030101060003" pitchFamily="34" charset="0"/>
                <a:ea typeface="+mj-ea"/>
                <a:cs typeface="+mj-cs"/>
              </a:rPr>
              <a:t>)</a:t>
            </a:r>
          </a:p>
          <a:p>
            <a:pPr lvl="1"/>
            <a:r>
              <a:rPr lang="nl-NL" dirty="0">
                <a:latin typeface="Raleway" panose="020B0003030101060003" pitchFamily="34" charset="0"/>
                <a:ea typeface="+mj-ea"/>
                <a:cs typeface="+mj-cs"/>
              </a:rPr>
              <a:t>Ian die vanuit de VS naar Nederland wil komen om hier te komen werken. Hij heeft alleen nog geen baan en mag daarom niet in Nederland komen wonen.</a:t>
            </a:r>
          </a:p>
          <a:p>
            <a:pPr lvl="1"/>
            <a:r>
              <a:rPr lang="nl-NL" dirty="0">
                <a:uFillTx/>
                <a:latin typeface="Raleway" panose="020B0003030101060003" pitchFamily="34" charset="0"/>
                <a:ea typeface="+mj-ea"/>
                <a:cs typeface="+mj-cs"/>
              </a:rPr>
              <a:t>Gilbert woont in Belgi</a:t>
            </a:r>
            <a:r>
              <a:rPr lang="nl-NL" dirty="0">
                <a:latin typeface="Raleway" panose="020B0003030101060003" pitchFamily="34" charset="0"/>
                <a:ea typeface="+mj-ea"/>
                <a:cs typeface="+mj-cs"/>
              </a:rPr>
              <a:t>ë en werkt in Nederland. Dit mag, als hij elke week 1 keer naar huis gaat. </a:t>
            </a:r>
            <a:endParaRPr lang="nl-NL" dirty="0">
              <a:uFillTx/>
              <a:latin typeface="Raleway" panose="020B0003030101060003" pitchFamily="34" charset="0"/>
              <a:ea typeface="+mj-ea"/>
              <a:cs typeface="+mj-cs"/>
            </a:endParaRPr>
          </a:p>
          <a:p>
            <a:pPr marL="0" indent="0">
              <a:buNone/>
            </a:pPr>
            <a:endParaRPr lang="nl-NL" dirty="0">
              <a:latin typeface="Raleway" panose="020B0003030101060003" pitchFamily="34" charset="0"/>
              <a:ea typeface="+mj-ea"/>
              <a:cs typeface="+mj-cs"/>
            </a:endParaRPr>
          </a:p>
          <a:p>
            <a:r>
              <a:rPr lang="nl-NL" dirty="0">
                <a:uFillTx/>
                <a:latin typeface="Raleway" panose="020B0003030101060003" pitchFamily="34" charset="0"/>
                <a:ea typeface="+mj-ea"/>
                <a:cs typeface="+mj-cs"/>
              </a:rPr>
              <a:t>Visum: document met toestemming van een land om daar te mogen zijn. Geldigheid is korter dan 90 dagen. </a:t>
            </a:r>
          </a:p>
          <a:p>
            <a:pPr lvl="1"/>
            <a:r>
              <a:rPr lang="nl-NL" dirty="0">
                <a:latin typeface="Raleway" panose="020B0003030101060003" pitchFamily="34" charset="0"/>
                <a:ea typeface="+mj-ea"/>
                <a:cs typeface="+mj-cs"/>
              </a:rPr>
              <a:t>Yilmaz uit Turkije die twee maanden bij zijn oom in Den Haag komt werken. </a:t>
            </a:r>
            <a:endParaRPr lang="nl-NL" dirty="0">
              <a:uFillTx/>
              <a:latin typeface="Raleway" panose="020B0003030101060003" pitchFamily="34" charset="0"/>
              <a:ea typeface="+mj-ea"/>
              <a:cs typeface="+mj-cs"/>
            </a:endParaRPr>
          </a:p>
          <a:p>
            <a:endParaRPr lang="nl-NL" sz="2400" dirty="0">
              <a:uFillTx/>
              <a:latin typeface="Raleway" panose="020B0003030101060003" pitchFamily="34" charset="0"/>
              <a:ea typeface="+mj-ea"/>
              <a:cs typeface="+mj-cs"/>
            </a:endParaRPr>
          </a:p>
        </p:txBody>
      </p:sp>
      <p:sp>
        <p:nvSpPr>
          <p:cNvPr id="4" name="Tekstvak 3"/>
          <p:cNvSpPr txBox="1">
            <a:spLocks/>
          </p:cNvSpPr>
          <p:nvPr/>
        </p:nvSpPr>
        <p:spPr>
          <a:xfrm>
            <a:off x="8980928" y="6488668"/>
            <a:ext cx="3211072" cy="369332"/>
          </a:xfrm>
          <a:prstGeom prst="rect">
            <a:avLst/>
          </a:prstGeom>
          <a:noFill/>
        </p:spPr>
        <p:txBody>
          <a:bodyPr wrap="none" rtlCol="0">
            <a:spAutoFit/>
          </a:bodyPr>
          <a:lstStyle/>
          <a:p>
            <a:r>
              <a:rPr lang="nl-NL" dirty="0">
                <a:solidFill>
                  <a:schemeClr val="bg1"/>
                </a:solidFill>
                <a:uFillTx/>
                <a:latin typeface="Raleway" panose="020B0003030101060003" pitchFamily="34" charset="0"/>
              </a:rPr>
              <a:t>www.maatschappij-kunde.nl</a:t>
            </a:r>
          </a:p>
        </p:txBody>
      </p:sp>
      <p:pic>
        <p:nvPicPr>
          <p:cNvPr id="6" name="Graphic 5" descr="Wereld"/>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702524" y="6534132"/>
            <a:ext cx="278404" cy="2784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bg1"/>
                </a:solidFill>
                <a:uFillTx/>
                <a:latin typeface="Raleway" panose="020B0003030101060003" pitchFamily="34" charset="0"/>
              </a:rPr>
              <a:t>Hoofdstuk 5 </a:t>
            </a:r>
            <a:r>
              <a:rPr lang="nl-NL" dirty="0">
                <a:solidFill>
                  <a:schemeClr val="bg1"/>
                </a:solidFill>
                <a:uFillTx/>
                <a:latin typeface="Raleway" panose="020B0003030101060003" pitchFamily="34" charset="0"/>
              </a:rPr>
              <a:t>Vluchtelingen</a:t>
            </a:r>
          </a:p>
        </p:txBody>
      </p:sp>
      <p:sp>
        <p:nvSpPr>
          <p:cNvPr id="3" name="Tijdelijke aanduiding voor inhoud 2"/>
          <p:cNvSpPr>
            <a:spLocks noGrp="1"/>
          </p:cNvSpPr>
          <p:nvPr>
            <p:ph idx="1"/>
          </p:nvPr>
        </p:nvSpPr>
        <p:spPr>
          <a:xfrm>
            <a:off x="838200" y="1825625"/>
            <a:ext cx="7755384" cy="4868138"/>
          </a:xfrm>
        </p:spPr>
        <p:txBody>
          <a:bodyPr>
            <a:normAutofit fontScale="92500"/>
          </a:bodyPr>
          <a:lstStyle/>
          <a:p>
            <a:r>
              <a:rPr lang="nl-NL" sz="3000" dirty="0">
                <a:uFillTx/>
                <a:latin typeface="Raleway" panose="020B0003030101060003" pitchFamily="34" charset="0"/>
                <a:ea typeface="+mj-ea"/>
                <a:cs typeface="+mj-cs"/>
              </a:rPr>
              <a:t>Asiel: recht op bescherming</a:t>
            </a:r>
          </a:p>
          <a:p>
            <a:pPr lvl="1"/>
            <a:r>
              <a:rPr lang="nl-NL" sz="2600" dirty="0" err="1">
                <a:latin typeface="Raleway" panose="020B0003030101060003" pitchFamily="34" charset="0"/>
                <a:ea typeface="+mj-ea"/>
                <a:cs typeface="+mj-cs"/>
              </a:rPr>
              <a:t>Bayram</a:t>
            </a:r>
            <a:r>
              <a:rPr lang="nl-NL" sz="2600" dirty="0">
                <a:latin typeface="Raleway" panose="020B0003030101060003" pitchFamily="34" charset="0"/>
                <a:ea typeface="+mj-ea"/>
                <a:cs typeface="+mj-cs"/>
              </a:rPr>
              <a:t> woont in Afghanistan. Hij is homoseksueel en dat is verboden in Afghanistan. </a:t>
            </a:r>
            <a:r>
              <a:rPr lang="nl-NL" sz="2600" dirty="0" err="1">
                <a:latin typeface="Raleway" panose="020B0003030101060003" pitchFamily="34" charset="0"/>
                <a:ea typeface="+mj-ea"/>
                <a:cs typeface="+mj-cs"/>
              </a:rPr>
              <a:t>Bayram</a:t>
            </a:r>
            <a:r>
              <a:rPr lang="nl-NL" sz="2600" dirty="0">
                <a:latin typeface="Raleway" panose="020B0003030101060003" pitchFamily="34" charset="0"/>
                <a:ea typeface="+mj-ea"/>
                <a:cs typeface="+mj-cs"/>
              </a:rPr>
              <a:t> vraagt om bescherming in Nederland. </a:t>
            </a:r>
          </a:p>
          <a:p>
            <a:pPr lvl="1"/>
            <a:r>
              <a:rPr lang="nl-NL" sz="2600" dirty="0">
                <a:uFillTx/>
                <a:latin typeface="Raleway" panose="020B0003030101060003" pitchFamily="34" charset="0"/>
                <a:ea typeface="+mj-ea"/>
                <a:cs typeface="+mj-cs"/>
              </a:rPr>
              <a:t>Abdel woont in Syrië. Er is al jaren oorlog in dat land. Hij vlucht omdat hij bang is voor ‘willekeurig geweld’. </a:t>
            </a:r>
          </a:p>
          <a:p>
            <a:pPr marL="457200" lvl="1" indent="0">
              <a:buNone/>
            </a:pPr>
            <a:r>
              <a:rPr lang="nl-NL" sz="2600" dirty="0">
                <a:latin typeface="Raleway" panose="020B0003030101060003" pitchFamily="34" charset="0"/>
                <a:ea typeface="+mj-ea"/>
                <a:cs typeface="+mj-cs"/>
              </a:rPr>
              <a:t>&gt; Beiden maken kans op een verblijfsvergunning. </a:t>
            </a:r>
          </a:p>
          <a:p>
            <a:pPr marL="457200" lvl="1" indent="0">
              <a:buNone/>
            </a:pPr>
            <a:endParaRPr lang="nl-NL" sz="2600" dirty="0">
              <a:uFillTx/>
              <a:latin typeface="Raleway" panose="020B0003030101060003" pitchFamily="34" charset="0"/>
              <a:ea typeface="+mj-ea"/>
              <a:cs typeface="+mj-cs"/>
            </a:endParaRPr>
          </a:p>
          <a:p>
            <a:pPr lvl="1"/>
            <a:r>
              <a:rPr lang="nl-NL" sz="2600" dirty="0" err="1">
                <a:latin typeface="Raleway" panose="020B0003030101060003" pitchFamily="34" charset="0"/>
                <a:ea typeface="+mj-ea"/>
                <a:cs typeface="+mj-cs"/>
              </a:rPr>
              <a:t>Maryan</a:t>
            </a:r>
            <a:r>
              <a:rPr lang="nl-NL" sz="2600" dirty="0">
                <a:latin typeface="Raleway" panose="020B0003030101060003" pitchFamily="34" charset="0"/>
                <a:ea typeface="+mj-ea"/>
                <a:cs typeface="+mj-cs"/>
              </a:rPr>
              <a:t> wil vanuit Ethiopië naar Nederland komen. Er is een kans op hongersnood. Ze kan geen asiel krijgen in Nederland. Hongersnood is geen geschikte reden. </a:t>
            </a:r>
            <a:endParaRPr lang="nl-NL" sz="2600" dirty="0">
              <a:uFillTx/>
              <a:latin typeface="Raleway" panose="020B0003030101060003" pitchFamily="34" charset="0"/>
              <a:ea typeface="+mj-ea"/>
              <a:cs typeface="+mj-cs"/>
            </a:endParaRPr>
          </a:p>
          <a:p>
            <a:endParaRPr lang="nl-NL" sz="2400" dirty="0">
              <a:uFillTx/>
              <a:latin typeface="Raleway" panose="020B0003030101060003" pitchFamily="34" charset="0"/>
              <a:ea typeface="+mj-ea"/>
              <a:cs typeface="+mj-cs"/>
            </a:endParaRPr>
          </a:p>
        </p:txBody>
      </p:sp>
      <p:sp>
        <p:nvSpPr>
          <p:cNvPr id="4" name="Tekstvak 3"/>
          <p:cNvSpPr txBox="1">
            <a:spLocks/>
          </p:cNvSpPr>
          <p:nvPr/>
        </p:nvSpPr>
        <p:spPr>
          <a:xfrm>
            <a:off x="8980928" y="6488668"/>
            <a:ext cx="321107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FFFFFF"/>
                </a:solidFill>
                <a:effectLst/>
                <a:uLnTx/>
                <a:uFillTx/>
                <a:latin typeface="Raleway" panose="020B0003030101060003" pitchFamily="34" charset="0"/>
                <a:ea typeface="+mn-ea"/>
                <a:cs typeface="+mn-cs"/>
              </a:rPr>
              <a:t>www.maatschappij-kunde.nl</a:t>
            </a:r>
          </a:p>
        </p:txBody>
      </p:sp>
      <p:pic>
        <p:nvPicPr>
          <p:cNvPr id="6" name="Graphic 5" descr="Wereld"/>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702524" y="6534132"/>
            <a:ext cx="278404" cy="278404"/>
          </a:xfrm>
          <a:prstGeom prst="rect">
            <a:avLst/>
          </a:prstGeom>
        </p:spPr>
      </p:pic>
      <p:pic>
        <p:nvPicPr>
          <p:cNvPr id="5" name="Afbeelding 4">
            <a:extLst>
              <a:ext uri="{FF2B5EF4-FFF2-40B4-BE49-F238E27FC236}">
                <a16:creationId xmlns:a16="http://schemas.microsoft.com/office/drawing/2014/main" id="{2E2AA800-B8A5-1646-BB8D-58A95C478B8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702524" y="1825625"/>
            <a:ext cx="3156356" cy="2104237"/>
          </a:xfrm>
          <a:prstGeom prst="rect">
            <a:avLst/>
          </a:prstGeom>
        </p:spPr>
      </p:pic>
    </p:spTree>
    <p:extLst>
      <p:ext uri="{BB962C8B-B14F-4D97-AF65-F5344CB8AC3E}">
        <p14:creationId xmlns:p14="http://schemas.microsoft.com/office/powerpoint/2010/main" val="19575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bg1"/>
                </a:solidFill>
                <a:uFillTx/>
                <a:latin typeface="Raleway" panose="020B0003030101060003" pitchFamily="34" charset="0"/>
              </a:rPr>
              <a:t>Hoofdstuk 5 </a:t>
            </a:r>
            <a:r>
              <a:rPr lang="nl-NL" dirty="0">
                <a:solidFill>
                  <a:schemeClr val="bg1"/>
                </a:solidFill>
                <a:uFillTx/>
                <a:latin typeface="Raleway" panose="020B0003030101060003" pitchFamily="34" charset="0"/>
              </a:rPr>
              <a:t>Gezin</a:t>
            </a:r>
          </a:p>
        </p:txBody>
      </p:sp>
      <p:sp>
        <p:nvSpPr>
          <p:cNvPr id="3" name="Tijdelijke aanduiding voor inhoud 2"/>
          <p:cNvSpPr>
            <a:spLocks noGrp="1"/>
          </p:cNvSpPr>
          <p:nvPr>
            <p:ph idx="1"/>
          </p:nvPr>
        </p:nvSpPr>
        <p:spPr>
          <a:xfrm>
            <a:off x="838200" y="1825625"/>
            <a:ext cx="7696200" cy="4351338"/>
          </a:xfrm>
        </p:spPr>
        <p:txBody>
          <a:bodyPr>
            <a:normAutofit/>
          </a:bodyPr>
          <a:lstStyle/>
          <a:p>
            <a:r>
              <a:rPr lang="nl-NL" sz="2400" dirty="0">
                <a:uFillTx/>
                <a:latin typeface="Raleway" panose="020B0003030101060003" pitchFamily="34" charset="0"/>
                <a:ea typeface="+mj-ea"/>
                <a:cs typeface="+mj-cs"/>
              </a:rPr>
              <a:t>Aisha uit Marokko is getrouwd met Marcel. Marcel woont in Nederland. Aisha mag in Nederland komen wonen als ze het basisexamen inburgeren haalt. Ook moet Marcel genoeg geld verdienen. </a:t>
            </a:r>
          </a:p>
          <a:p>
            <a:r>
              <a:rPr lang="nl-NL" sz="2400" dirty="0">
                <a:latin typeface="Raleway" panose="020B0003030101060003" pitchFamily="34" charset="0"/>
                <a:ea typeface="+mj-ea"/>
                <a:cs typeface="+mj-cs"/>
              </a:rPr>
              <a:t>Mary van 12 jaar is de dochter van Ann en Peter. Ze wonen in Australië. Peter is Nederlands, Ann is Australisch. Ann en Peter zijn gescheiden. Peter gaat terug naar Nederland en neemt Mary mee. Dit mag, omdat Peter genoeg verdient en Ann akkoord gaat met het plan. </a:t>
            </a:r>
            <a:endParaRPr lang="nl-NL" sz="2400" dirty="0">
              <a:uFillTx/>
              <a:latin typeface="Raleway" panose="020B0003030101060003" pitchFamily="34" charset="0"/>
              <a:ea typeface="+mj-ea"/>
              <a:cs typeface="+mj-cs"/>
            </a:endParaRPr>
          </a:p>
        </p:txBody>
      </p:sp>
      <p:sp>
        <p:nvSpPr>
          <p:cNvPr id="4" name="Tekstvak 3"/>
          <p:cNvSpPr txBox="1">
            <a:spLocks/>
          </p:cNvSpPr>
          <p:nvPr/>
        </p:nvSpPr>
        <p:spPr>
          <a:xfrm>
            <a:off x="8980928" y="6488668"/>
            <a:ext cx="321107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FFFFFF"/>
                </a:solidFill>
                <a:effectLst/>
                <a:uLnTx/>
                <a:uFillTx/>
                <a:latin typeface="Raleway" panose="020B0003030101060003" pitchFamily="34" charset="0"/>
                <a:ea typeface="+mn-ea"/>
                <a:cs typeface="+mn-cs"/>
              </a:rPr>
              <a:t>www.maatschappij-kunde.nl</a:t>
            </a:r>
          </a:p>
        </p:txBody>
      </p:sp>
      <p:pic>
        <p:nvPicPr>
          <p:cNvPr id="6" name="Graphic 5" descr="Wereld"/>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702524" y="6534132"/>
            <a:ext cx="278404" cy="278404"/>
          </a:xfrm>
          <a:prstGeom prst="rect">
            <a:avLst/>
          </a:prstGeom>
        </p:spPr>
      </p:pic>
      <p:pic>
        <p:nvPicPr>
          <p:cNvPr id="5" name="Afbeelding 4">
            <a:extLst>
              <a:ext uri="{FF2B5EF4-FFF2-40B4-BE49-F238E27FC236}">
                <a16:creationId xmlns:a16="http://schemas.microsoft.com/office/drawing/2014/main" id="{636853F4-F6CC-2A40-849B-AA451BACC80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534400" y="1856658"/>
            <a:ext cx="3313066" cy="2210288"/>
          </a:xfrm>
          <a:prstGeom prst="rect">
            <a:avLst/>
          </a:prstGeom>
        </p:spPr>
      </p:pic>
    </p:spTree>
    <p:extLst>
      <p:ext uri="{BB962C8B-B14F-4D97-AF65-F5344CB8AC3E}">
        <p14:creationId xmlns:p14="http://schemas.microsoft.com/office/powerpoint/2010/main" val="269281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b="1" dirty="0">
                <a:solidFill>
                  <a:schemeClr val="bg1"/>
                </a:solidFill>
                <a:uFillTx/>
                <a:latin typeface="Raleway" panose="020B0003030101060003" pitchFamily="34" charset="0"/>
              </a:rPr>
              <a:t>Hoofdstuk </a:t>
            </a:r>
            <a:r>
              <a:rPr lang="nl-NL" sz="4000" b="1" dirty="0">
                <a:solidFill>
                  <a:schemeClr val="bg1"/>
                </a:solidFill>
                <a:latin typeface="Raleway" panose="020B0003030101060003" pitchFamily="34" charset="0"/>
              </a:rPr>
              <a:t>5 </a:t>
            </a:r>
            <a:r>
              <a:rPr lang="nl-NL" sz="4000" dirty="0">
                <a:solidFill>
                  <a:schemeClr val="bg1"/>
                </a:solidFill>
                <a:latin typeface="Raleway" panose="020B0003030101060003" pitchFamily="34" charset="0"/>
              </a:rPr>
              <a:t>Spanningen tussen culturen</a:t>
            </a:r>
            <a:endParaRPr lang="nl-NL" sz="4000" dirty="0">
              <a:solidFill>
                <a:schemeClr val="bg1"/>
              </a:solidFill>
              <a:uFillTx/>
              <a:latin typeface="Raleway" panose="020B0003030101060003" pitchFamily="34" charset="0"/>
            </a:endParaRPr>
          </a:p>
        </p:txBody>
      </p:sp>
      <p:sp>
        <p:nvSpPr>
          <p:cNvPr id="3" name="Tijdelijke aanduiding voor inhoud 2"/>
          <p:cNvSpPr>
            <a:spLocks noGrp="1"/>
          </p:cNvSpPr>
          <p:nvPr>
            <p:ph idx="1"/>
          </p:nvPr>
        </p:nvSpPr>
        <p:spPr>
          <a:xfrm>
            <a:off x="838200" y="1917577"/>
            <a:ext cx="11353800" cy="4571090"/>
          </a:xfrm>
        </p:spPr>
        <p:txBody>
          <a:bodyPr>
            <a:normAutofit/>
          </a:bodyPr>
          <a:lstStyle/>
          <a:p>
            <a:r>
              <a:rPr lang="nl-NL" dirty="0">
                <a:latin typeface="Raleway" panose="020B0003030101060003" pitchFamily="34" charset="0"/>
              </a:rPr>
              <a:t>De overheid maakt regels zodat we om kunnen gaan met verschillen. Ook zijn er regels om discriminatie tegen te gaan.</a:t>
            </a:r>
          </a:p>
        </p:txBody>
      </p:sp>
      <p:sp>
        <p:nvSpPr>
          <p:cNvPr id="4" name="Tekstvak 3"/>
          <p:cNvSpPr txBox="1">
            <a:spLocks/>
          </p:cNvSpPr>
          <p:nvPr/>
        </p:nvSpPr>
        <p:spPr>
          <a:xfrm>
            <a:off x="8980928" y="6488668"/>
            <a:ext cx="321107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FFFFFF"/>
                </a:solidFill>
                <a:effectLst/>
                <a:uLnTx/>
                <a:uFillTx/>
                <a:latin typeface="Raleway" panose="020B0003030101060003" pitchFamily="34" charset="0"/>
                <a:ea typeface="+mn-ea"/>
                <a:cs typeface="+mn-cs"/>
              </a:rPr>
              <a:t>www.maatschappij-kunde.nl</a:t>
            </a:r>
          </a:p>
        </p:txBody>
      </p:sp>
      <p:pic>
        <p:nvPicPr>
          <p:cNvPr id="6" name="Graphic 5" descr="Wereld"/>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702524" y="6534132"/>
            <a:ext cx="278404" cy="278404"/>
          </a:xfrm>
          <a:prstGeom prst="rect">
            <a:avLst/>
          </a:prstGeom>
        </p:spPr>
      </p:pic>
      <p:graphicFrame>
        <p:nvGraphicFramePr>
          <p:cNvPr id="5" name="Tabel 4">
            <a:extLst>
              <a:ext uri="{FF2B5EF4-FFF2-40B4-BE49-F238E27FC236}">
                <a16:creationId xmlns:a16="http://schemas.microsoft.com/office/drawing/2014/main" id="{14229420-46AB-214F-8C5D-A8E911B1DE1D}"/>
              </a:ext>
            </a:extLst>
          </p:cNvPr>
          <p:cNvGraphicFramePr>
            <a:graphicFrameLocks noGrp="1"/>
          </p:cNvGraphicFramePr>
          <p:nvPr>
            <p:extLst>
              <p:ext uri="{D42A27DB-BD31-4B8C-83A1-F6EECF244321}">
                <p14:modId xmlns:p14="http://schemas.microsoft.com/office/powerpoint/2010/main" val="4273024749"/>
              </p:ext>
            </p:extLst>
          </p:nvPr>
        </p:nvGraphicFramePr>
        <p:xfrm>
          <a:off x="696000" y="3202241"/>
          <a:ext cx="10800000" cy="2876742"/>
        </p:xfrm>
        <a:graphic>
          <a:graphicData uri="http://schemas.openxmlformats.org/drawingml/2006/table">
            <a:tbl>
              <a:tblPr firstRow="1" bandRow="1">
                <a:tableStyleId>{073A0DAA-6AF3-43AB-8588-CEC1D06C72B9}</a:tableStyleId>
              </a:tblPr>
              <a:tblGrid>
                <a:gridCol w="3174046">
                  <a:extLst>
                    <a:ext uri="{9D8B030D-6E8A-4147-A177-3AD203B41FA5}">
                      <a16:colId xmlns:a16="http://schemas.microsoft.com/office/drawing/2014/main" val="2876650017"/>
                    </a:ext>
                  </a:extLst>
                </a:gridCol>
                <a:gridCol w="7625954">
                  <a:extLst>
                    <a:ext uri="{9D8B030D-6E8A-4147-A177-3AD203B41FA5}">
                      <a16:colId xmlns:a16="http://schemas.microsoft.com/office/drawing/2014/main" val="2441622404"/>
                    </a:ext>
                  </a:extLst>
                </a:gridCol>
              </a:tblGrid>
              <a:tr h="346103">
                <a:tc>
                  <a:txBody>
                    <a:bodyPr/>
                    <a:lstStyle/>
                    <a:p>
                      <a:r>
                        <a:rPr lang="nl-LT" dirty="0">
                          <a:latin typeface="Raleway" panose="020B0503030101060003" pitchFamily="34" charset="77"/>
                        </a:rPr>
                        <a:t>Maatregel</a:t>
                      </a:r>
                    </a:p>
                  </a:txBody>
                  <a:tcPr>
                    <a:solidFill>
                      <a:srgbClr val="579472"/>
                    </a:solidFill>
                  </a:tcPr>
                </a:tc>
                <a:tc>
                  <a:txBody>
                    <a:bodyPr/>
                    <a:lstStyle/>
                    <a:p>
                      <a:r>
                        <a:rPr lang="nl-LT" dirty="0">
                          <a:latin typeface="Raleway" panose="020B0503030101060003" pitchFamily="34" charset="77"/>
                        </a:rPr>
                        <a:t>Uitleg</a:t>
                      </a:r>
                    </a:p>
                  </a:txBody>
                  <a:tcPr>
                    <a:solidFill>
                      <a:srgbClr val="579472"/>
                    </a:solidFill>
                  </a:tcPr>
                </a:tc>
                <a:extLst>
                  <a:ext uri="{0D108BD9-81ED-4DB2-BD59-A6C34878D82A}">
                    <a16:rowId xmlns:a16="http://schemas.microsoft.com/office/drawing/2014/main" val="4077603155"/>
                  </a:ext>
                </a:extLst>
              </a:tr>
              <a:tr h="865257">
                <a:tc>
                  <a:txBody>
                    <a:bodyPr/>
                    <a:lstStyle/>
                    <a:p>
                      <a:r>
                        <a:rPr lang="nl-LT" dirty="0">
                          <a:latin typeface="Raleway" panose="020B0503030101060003" pitchFamily="34" charset="77"/>
                        </a:rPr>
                        <a:t>Positieve discriminatie</a:t>
                      </a:r>
                    </a:p>
                  </a:txBody>
                  <a:tcPr/>
                </a:tc>
                <a:tc>
                  <a:txBody>
                    <a:bodyPr/>
                    <a:lstStyle/>
                    <a:p>
                      <a:r>
                        <a:rPr lang="nl-LT" dirty="0">
                          <a:latin typeface="Raleway" panose="020B0503030101060003" pitchFamily="34" charset="77"/>
                        </a:rPr>
                        <a:t>Twee personen met een Nederlandse en niet-westerse migratieachtergrond solliciteren voor een baan. Beide personen zijn even goed. De persoon met de migratieachtergrond krijgt de baan.</a:t>
                      </a:r>
                    </a:p>
                  </a:txBody>
                  <a:tcPr/>
                </a:tc>
                <a:extLst>
                  <a:ext uri="{0D108BD9-81ED-4DB2-BD59-A6C34878D82A}">
                    <a16:rowId xmlns:a16="http://schemas.microsoft.com/office/drawing/2014/main" val="2435947208"/>
                  </a:ext>
                </a:extLst>
              </a:tr>
              <a:tr h="715709">
                <a:tc>
                  <a:txBody>
                    <a:bodyPr/>
                    <a:lstStyle/>
                    <a:p>
                      <a:r>
                        <a:rPr lang="nl-LT" dirty="0">
                          <a:latin typeface="Raleway" panose="020B0503030101060003" pitchFamily="34" charset="77"/>
                        </a:rPr>
                        <a:t>Anoniem solliciteren</a:t>
                      </a:r>
                    </a:p>
                  </a:txBody>
                  <a:tcPr/>
                </a:tc>
                <a:tc>
                  <a:txBody>
                    <a:bodyPr/>
                    <a:lstStyle/>
                    <a:p>
                      <a:r>
                        <a:rPr lang="nl-LT" dirty="0">
                          <a:latin typeface="Raleway" panose="020B0503030101060003" pitchFamily="34" charset="77"/>
                        </a:rPr>
                        <a:t>Bij het solliciteren hoeven mensen geen naam op de brief te zetten. Zo zien bedrijven niet van wie welke brief is. (</a:t>
                      </a:r>
                      <a:r>
                        <a:rPr lang="nl-LT" dirty="0">
                          <a:latin typeface="Raleway" panose="020B0503030101060003" pitchFamily="34" charset="77"/>
                          <a:hlinkClick r:id="rId4"/>
                        </a:rPr>
                        <a:t>Uitleg</a:t>
                      </a:r>
                      <a:r>
                        <a:rPr lang="nl-LT" dirty="0">
                          <a:latin typeface="Raleway" panose="020B0503030101060003" pitchFamily="34" charset="77"/>
                        </a:rPr>
                        <a:t>) </a:t>
                      </a:r>
                    </a:p>
                  </a:txBody>
                  <a:tcPr/>
                </a:tc>
                <a:extLst>
                  <a:ext uri="{0D108BD9-81ED-4DB2-BD59-A6C34878D82A}">
                    <a16:rowId xmlns:a16="http://schemas.microsoft.com/office/drawing/2014/main" val="63765990"/>
                  </a:ext>
                </a:extLst>
              </a:tr>
              <a:tr h="880873">
                <a:tc>
                  <a:txBody>
                    <a:bodyPr/>
                    <a:lstStyle/>
                    <a:p>
                      <a:r>
                        <a:rPr lang="nl-LT" dirty="0">
                          <a:latin typeface="Raleway" panose="020B0503030101060003" pitchFamily="34" charset="77"/>
                        </a:rPr>
                        <a:t>Extra taalonderwijs</a:t>
                      </a:r>
                    </a:p>
                  </a:txBody>
                  <a:tcPr/>
                </a:tc>
                <a:tc>
                  <a:txBody>
                    <a:bodyPr/>
                    <a:lstStyle/>
                    <a:p>
                      <a:r>
                        <a:rPr lang="nl-LT" dirty="0">
                          <a:latin typeface="Raleway" panose="020B0503030101060003" pitchFamily="34" charset="77"/>
                        </a:rPr>
                        <a:t>Kinderen met een migratieachtergrond hebben een taalachterstand. Daarom krijgen ze extra taallessen op de basisschool. </a:t>
                      </a:r>
                    </a:p>
                  </a:txBody>
                  <a:tcPr/>
                </a:tc>
                <a:extLst>
                  <a:ext uri="{0D108BD9-81ED-4DB2-BD59-A6C34878D82A}">
                    <a16:rowId xmlns:a16="http://schemas.microsoft.com/office/drawing/2014/main" val="1930130751"/>
                  </a:ext>
                </a:extLst>
              </a:tr>
            </a:tbl>
          </a:graphicData>
        </a:graphic>
      </p:graphicFrame>
    </p:spTree>
    <p:extLst>
      <p:ext uri="{BB962C8B-B14F-4D97-AF65-F5344CB8AC3E}">
        <p14:creationId xmlns:p14="http://schemas.microsoft.com/office/powerpoint/2010/main" val="2804585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1353800" cy="1325563"/>
          </a:xfrm>
        </p:spPr>
        <p:txBody>
          <a:bodyPr>
            <a:normAutofit/>
          </a:bodyPr>
          <a:lstStyle/>
          <a:p>
            <a:r>
              <a:rPr lang="nl-NL" sz="4000" b="1" dirty="0">
                <a:solidFill>
                  <a:schemeClr val="bg1"/>
                </a:solidFill>
                <a:uFillTx/>
                <a:latin typeface="Raleway" panose="020B0003030101060003" pitchFamily="34" charset="0"/>
              </a:rPr>
              <a:t>Hoofdstuk 5 </a:t>
            </a:r>
            <a:r>
              <a:rPr lang="nl-NL" sz="4000" dirty="0">
                <a:solidFill>
                  <a:schemeClr val="bg1"/>
                </a:solidFill>
                <a:uFillTx/>
                <a:latin typeface="Raleway" panose="020B0003030101060003" pitchFamily="34" charset="0"/>
              </a:rPr>
              <a:t>Integratie</a:t>
            </a:r>
          </a:p>
        </p:txBody>
      </p:sp>
      <p:sp>
        <p:nvSpPr>
          <p:cNvPr id="3" name="Tijdelijke aanduiding voor inhoud 2"/>
          <p:cNvSpPr>
            <a:spLocks noGrp="1"/>
          </p:cNvSpPr>
          <p:nvPr>
            <p:ph idx="1"/>
          </p:nvPr>
        </p:nvSpPr>
        <p:spPr>
          <a:xfrm>
            <a:off x="838200" y="1825625"/>
            <a:ext cx="11049000" cy="4351338"/>
          </a:xfrm>
        </p:spPr>
        <p:txBody>
          <a:bodyPr>
            <a:normAutofit/>
          </a:bodyPr>
          <a:lstStyle/>
          <a:p>
            <a:r>
              <a:rPr lang="nl-NL" dirty="0">
                <a:uFillTx/>
                <a:latin typeface="Raleway" panose="020B0003030101060003" pitchFamily="34" charset="0"/>
                <a:ea typeface="+mj-ea"/>
                <a:cs typeface="+mj-cs"/>
              </a:rPr>
              <a:t>Integratie: subculturen passen zich aan aan de dominante cultuur. Verschillen tussen cultuurgroepen worden steeds kleiner. </a:t>
            </a:r>
          </a:p>
          <a:p>
            <a:pPr lvl="1"/>
            <a:r>
              <a:rPr lang="nl-NL" dirty="0">
                <a:latin typeface="Raleway" panose="020B0003030101060003" pitchFamily="34" charset="0"/>
                <a:ea typeface="+mj-ea"/>
                <a:cs typeface="+mj-cs"/>
              </a:rPr>
              <a:t>Kinderen met een migratieachtergrond gaan naar een Nederlandse basisschool. </a:t>
            </a:r>
          </a:p>
          <a:p>
            <a:pPr lvl="1"/>
            <a:r>
              <a:rPr lang="nl-NL" dirty="0">
                <a:uFillTx/>
                <a:latin typeface="Raleway" panose="020B0003030101060003" pitchFamily="34" charset="0"/>
                <a:ea typeface="+mj-ea"/>
                <a:cs typeface="+mj-cs"/>
              </a:rPr>
              <a:t>Volwassen met een migratieachtergrond gaan aan het werk in een Nederland bedrijf en leren hier om te gaan met de Nederlandse normen en waarden. </a:t>
            </a:r>
          </a:p>
        </p:txBody>
      </p:sp>
      <p:sp>
        <p:nvSpPr>
          <p:cNvPr id="4" name="Tekstvak 3"/>
          <p:cNvSpPr txBox="1">
            <a:spLocks/>
          </p:cNvSpPr>
          <p:nvPr/>
        </p:nvSpPr>
        <p:spPr>
          <a:xfrm>
            <a:off x="8980928" y="6488668"/>
            <a:ext cx="321107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FFFFFF"/>
                </a:solidFill>
                <a:effectLst/>
                <a:uLnTx/>
                <a:uFillTx/>
                <a:latin typeface="Raleway" panose="020B0003030101060003" pitchFamily="34" charset="0"/>
                <a:ea typeface="+mn-ea"/>
                <a:cs typeface="+mn-cs"/>
              </a:rPr>
              <a:t>www.maatschappij-kunde.nl</a:t>
            </a:r>
          </a:p>
        </p:txBody>
      </p:sp>
      <p:pic>
        <p:nvPicPr>
          <p:cNvPr id="6" name="Graphic 5" descr="Wereld"/>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702524" y="6534132"/>
            <a:ext cx="278404" cy="278404"/>
          </a:xfrm>
          <a:prstGeom prst="rect">
            <a:avLst/>
          </a:prstGeom>
        </p:spPr>
      </p:pic>
      <p:sp>
        <p:nvSpPr>
          <p:cNvPr id="5" name="Tekstvak 4">
            <a:extLst>
              <a:ext uri="{FF2B5EF4-FFF2-40B4-BE49-F238E27FC236}">
                <a16:creationId xmlns:a16="http://schemas.microsoft.com/office/drawing/2014/main" id="{8EA3DAF0-A891-454E-8DA9-5CB27B67133D}"/>
              </a:ext>
            </a:extLst>
          </p:cNvPr>
          <p:cNvSpPr txBox="1"/>
          <p:nvPr/>
        </p:nvSpPr>
        <p:spPr>
          <a:xfrm>
            <a:off x="9733280" y="3190240"/>
            <a:ext cx="184731" cy="369332"/>
          </a:xfrm>
          <a:prstGeom prst="rect">
            <a:avLst/>
          </a:prstGeom>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LT"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769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1353800" cy="1325563"/>
          </a:xfrm>
        </p:spPr>
        <p:txBody>
          <a:bodyPr>
            <a:normAutofit/>
          </a:bodyPr>
          <a:lstStyle/>
          <a:p>
            <a:r>
              <a:rPr lang="nl-NL" sz="4000" b="1" dirty="0">
                <a:solidFill>
                  <a:schemeClr val="bg1"/>
                </a:solidFill>
                <a:uFillTx/>
                <a:latin typeface="Raleway" panose="020B0003030101060003" pitchFamily="34" charset="0"/>
              </a:rPr>
              <a:t>Hoofdstuk 5 </a:t>
            </a:r>
            <a:r>
              <a:rPr lang="nl-NL" sz="4000" dirty="0">
                <a:solidFill>
                  <a:schemeClr val="bg1"/>
                </a:solidFill>
                <a:uFillTx/>
                <a:latin typeface="Raleway" panose="020B0003030101060003" pitchFamily="34" charset="0"/>
              </a:rPr>
              <a:t>Politiek</a:t>
            </a:r>
          </a:p>
        </p:txBody>
      </p:sp>
      <p:sp>
        <p:nvSpPr>
          <p:cNvPr id="3" name="Tijdelijke aanduiding voor inhoud 2"/>
          <p:cNvSpPr>
            <a:spLocks noGrp="1"/>
          </p:cNvSpPr>
          <p:nvPr>
            <p:ph idx="1"/>
          </p:nvPr>
        </p:nvSpPr>
        <p:spPr>
          <a:xfrm>
            <a:off x="838200" y="1740280"/>
            <a:ext cx="11049000" cy="4351338"/>
          </a:xfrm>
        </p:spPr>
        <p:txBody>
          <a:bodyPr>
            <a:normAutofit/>
          </a:bodyPr>
          <a:lstStyle/>
          <a:p>
            <a:r>
              <a:rPr lang="nl-NL" dirty="0">
                <a:uFillTx/>
                <a:latin typeface="Raleway" panose="020B0003030101060003" pitchFamily="34" charset="0"/>
                <a:ea typeface="+mj-ea"/>
                <a:cs typeface="+mj-cs"/>
              </a:rPr>
              <a:t>Linkse politieke partijen: alle culturen gelijk behandelen. </a:t>
            </a:r>
          </a:p>
          <a:p>
            <a:pPr lvl="1"/>
            <a:r>
              <a:rPr lang="nl-NL" dirty="0">
                <a:latin typeface="Raleway" panose="020B0003030101060003" pitchFamily="34" charset="0"/>
                <a:ea typeface="+mj-ea"/>
                <a:cs typeface="+mj-cs"/>
              </a:rPr>
              <a:t>Het maakt niet uit of iemand een Nederlandse achtergrond heeft of een migratieachtergrond. </a:t>
            </a:r>
          </a:p>
          <a:p>
            <a:pPr lvl="1"/>
            <a:endParaRPr lang="nl-NL" dirty="0">
              <a:uFillTx/>
              <a:latin typeface="Raleway" panose="020B0003030101060003" pitchFamily="34" charset="0"/>
              <a:ea typeface="+mj-ea"/>
              <a:cs typeface="+mj-cs"/>
            </a:endParaRPr>
          </a:p>
          <a:p>
            <a:r>
              <a:rPr lang="nl-NL" dirty="0">
                <a:latin typeface="Raleway" panose="020B0003030101060003" pitchFamily="34" charset="0"/>
              </a:rPr>
              <a:t>Rechtse politieke partijen: mensen met een migratieachtergrond moeten zich aanpassen aan de Nederlandse cultuur. </a:t>
            </a:r>
          </a:p>
          <a:p>
            <a:pPr marL="0" indent="0">
              <a:buNone/>
            </a:pPr>
            <a:endParaRPr lang="nl-NL" dirty="0">
              <a:uFillTx/>
              <a:latin typeface="Raleway" panose="020B0003030101060003" pitchFamily="34" charset="0"/>
              <a:ea typeface="+mj-ea"/>
              <a:cs typeface="+mj-cs"/>
            </a:endParaRPr>
          </a:p>
        </p:txBody>
      </p:sp>
      <p:sp>
        <p:nvSpPr>
          <p:cNvPr id="4" name="Tekstvak 3"/>
          <p:cNvSpPr txBox="1">
            <a:spLocks/>
          </p:cNvSpPr>
          <p:nvPr/>
        </p:nvSpPr>
        <p:spPr>
          <a:xfrm>
            <a:off x="8980928" y="6488668"/>
            <a:ext cx="321107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FFFFFF"/>
                </a:solidFill>
                <a:effectLst/>
                <a:uLnTx/>
                <a:uFillTx/>
                <a:latin typeface="Raleway" panose="020B0003030101060003" pitchFamily="34" charset="0"/>
                <a:ea typeface="+mn-ea"/>
                <a:cs typeface="+mn-cs"/>
              </a:rPr>
              <a:t>www.maatschappij-kunde.nl</a:t>
            </a:r>
          </a:p>
        </p:txBody>
      </p:sp>
      <p:pic>
        <p:nvPicPr>
          <p:cNvPr id="6" name="Graphic 5" descr="Wereld"/>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702524" y="6534132"/>
            <a:ext cx="278404" cy="278404"/>
          </a:xfrm>
          <a:prstGeom prst="rect">
            <a:avLst/>
          </a:prstGeom>
        </p:spPr>
      </p:pic>
      <p:sp>
        <p:nvSpPr>
          <p:cNvPr id="5" name="Tekstvak 4">
            <a:extLst>
              <a:ext uri="{FF2B5EF4-FFF2-40B4-BE49-F238E27FC236}">
                <a16:creationId xmlns:a16="http://schemas.microsoft.com/office/drawing/2014/main" id="{8EA3DAF0-A891-454E-8DA9-5CB27B67133D}"/>
              </a:ext>
            </a:extLst>
          </p:cNvPr>
          <p:cNvSpPr txBox="1"/>
          <p:nvPr/>
        </p:nvSpPr>
        <p:spPr>
          <a:xfrm>
            <a:off x="9733280" y="3190240"/>
            <a:ext cx="184731" cy="369332"/>
          </a:xfrm>
          <a:prstGeom prst="rect">
            <a:avLst/>
          </a:prstGeom>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LT"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pic>
        <p:nvPicPr>
          <p:cNvPr id="8" name="Afbeelding 7" descr="Afbeelding met binnen, tafel, taart, stoel&#10;&#10;Automatisch gegenereerde beschrijving">
            <a:extLst>
              <a:ext uri="{FF2B5EF4-FFF2-40B4-BE49-F238E27FC236}">
                <a16:creationId xmlns:a16="http://schemas.microsoft.com/office/drawing/2014/main" id="{71530C22-58CE-2149-9EE8-5334AE48640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114190" y="4265563"/>
            <a:ext cx="3846767" cy="2160056"/>
          </a:xfrm>
          <a:prstGeom prst="rect">
            <a:avLst/>
          </a:prstGeom>
        </p:spPr>
      </p:pic>
    </p:spTree>
    <p:extLst>
      <p:ext uri="{BB962C8B-B14F-4D97-AF65-F5344CB8AC3E}">
        <p14:creationId xmlns:p14="http://schemas.microsoft.com/office/powerpoint/2010/main" val="311405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bg1"/>
                </a:solidFill>
                <a:uFillTx/>
                <a:latin typeface="Raleway" panose="020B0003030101060003" pitchFamily="34" charset="0"/>
              </a:rPr>
              <a:t>Hoofdstuk 5 </a:t>
            </a:r>
            <a:r>
              <a:rPr lang="nl-NL" b="1" dirty="0">
                <a:solidFill>
                  <a:schemeClr val="bg1"/>
                </a:solidFill>
                <a:latin typeface="Raleway" panose="020B0003030101060003" pitchFamily="34" charset="0"/>
              </a:rPr>
              <a:t>O</a:t>
            </a:r>
            <a:r>
              <a:rPr lang="nl-NL" dirty="0">
                <a:solidFill>
                  <a:schemeClr val="bg1"/>
                </a:solidFill>
                <a:uFillTx/>
                <a:latin typeface="Raleway" panose="020B0003030101060003" pitchFamily="34" charset="0"/>
              </a:rPr>
              <a:t>verig materiaal</a:t>
            </a:r>
          </a:p>
        </p:txBody>
      </p:sp>
      <p:pic>
        <p:nvPicPr>
          <p:cNvPr id="4" name="Graphic 3" descr="Wereld"/>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702524" y="6534132"/>
            <a:ext cx="278404" cy="278404"/>
          </a:xfrm>
          <a:prstGeom prst="rect">
            <a:avLst/>
          </a:prstGeom>
        </p:spPr>
      </p:pic>
      <p:sp>
        <p:nvSpPr>
          <p:cNvPr id="5" name="Tekstvak 4"/>
          <p:cNvSpPr txBox="1">
            <a:spLocks/>
          </p:cNvSpPr>
          <p:nvPr/>
        </p:nvSpPr>
        <p:spPr>
          <a:xfrm>
            <a:off x="8980928" y="6488668"/>
            <a:ext cx="321107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FFFFFF"/>
                </a:solidFill>
                <a:effectLst/>
                <a:uLnTx/>
                <a:uFillTx/>
                <a:latin typeface="Raleway" panose="020B0003030101060003" pitchFamily="34" charset="0"/>
                <a:ea typeface="+mn-ea"/>
                <a:cs typeface="+mn-cs"/>
              </a:rPr>
              <a:t>www.maatschappij-kunde.nl</a:t>
            </a:r>
          </a:p>
        </p:txBody>
      </p:sp>
      <p:sp>
        <p:nvSpPr>
          <p:cNvPr id="7" name="Rechthoek 6">
            <a:extLst>
              <a:ext uri="{FF2B5EF4-FFF2-40B4-BE49-F238E27FC236}">
                <a16:creationId xmlns:a16="http://schemas.microsoft.com/office/drawing/2014/main" id="{3C52E98B-6C10-274F-BE07-02092381323F}"/>
              </a:ext>
            </a:extLst>
          </p:cNvPr>
          <p:cNvSpPr/>
          <p:nvPr/>
        </p:nvSpPr>
        <p:spPr>
          <a:xfrm>
            <a:off x="838199" y="1859338"/>
            <a:ext cx="9705231" cy="3970318"/>
          </a:xfrm>
          <a:prstGeom prst="rect">
            <a:avLst/>
          </a:prstGeom>
        </p:spPr>
        <p:txBody>
          <a:bodyPr wrap="square">
            <a:spAutoFit/>
          </a:bodyPr>
          <a:lstStyle/>
          <a:p>
            <a:r>
              <a:rPr lang="nl-NL" sz="2800" dirty="0">
                <a:latin typeface="Raleway" panose="020B0003030101060003" pitchFamily="34" charset="0"/>
                <a:hlinkClick r:id="rId4"/>
              </a:rPr>
              <a:t>YouTube</a:t>
            </a:r>
            <a:r>
              <a:rPr lang="nl-NL" sz="2800" dirty="0">
                <a:latin typeface="Raleway" panose="020B0003030101060003" pitchFamily="34" charset="0"/>
              </a:rPr>
              <a:t>:</a:t>
            </a:r>
          </a:p>
          <a:p>
            <a:endParaRPr lang="nl-NL" sz="2800" dirty="0">
              <a:latin typeface="Raleway" panose="020B0003030101060003" pitchFamily="34" charset="0"/>
            </a:endParaRPr>
          </a:p>
          <a:p>
            <a:endParaRPr lang="nl-NL" sz="2800" dirty="0">
              <a:latin typeface="Raleway" panose="020B0003030101060003" pitchFamily="34" charset="0"/>
            </a:endParaRPr>
          </a:p>
          <a:p>
            <a:endParaRPr lang="nl-NL" sz="2800" dirty="0">
              <a:latin typeface="Raleway" panose="020B0003030101060003" pitchFamily="34" charset="0"/>
            </a:endParaRPr>
          </a:p>
          <a:p>
            <a:endParaRPr lang="nl-NL" sz="2800" dirty="0">
              <a:latin typeface="Raleway" panose="020B0003030101060003" pitchFamily="34" charset="0"/>
            </a:endParaRPr>
          </a:p>
          <a:p>
            <a:endParaRPr lang="nl-NL" sz="2800" dirty="0">
              <a:latin typeface="Raleway" panose="020B0003030101060003" pitchFamily="34" charset="0"/>
            </a:endParaRPr>
          </a:p>
          <a:p>
            <a:r>
              <a:rPr lang="nl-NL" sz="2800" dirty="0">
                <a:latin typeface="Raleway" panose="020B0003030101060003" pitchFamily="34" charset="0"/>
                <a:hlinkClick r:id="rId5"/>
              </a:rPr>
              <a:t>Extra informatie op maatschappij-kunde.nl</a:t>
            </a:r>
            <a:endParaRPr lang="nl-NL" sz="2800" dirty="0">
              <a:latin typeface="Raleway" panose="020B0003030101060003" pitchFamily="34" charset="0"/>
            </a:endParaRPr>
          </a:p>
          <a:p>
            <a:endParaRPr lang="nl-NL" sz="2800" dirty="0">
              <a:latin typeface="Raleway" panose="020B0003030101060003" pitchFamily="34" charset="0"/>
            </a:endParaRPr>
          </a:p>
          <a:p>
            <a:r>
              <a:rPr lang="nl-NL" sz="2800" dirty="0">
                <a:latin typeface="Raleway" panose="020B0003030101060003" pitchFamily="34" charset="0"/>
                <a:hlinkClick r:id="rId6"/>
              </a:rPr>
              <a:t>Quiz over hoofdstuk 5</a:t>
            </a:r>
            <a:endParaRPr lang="nl-NL" sz="2800" dirty="0">
              <a:latin typeface="Raleway" panose="020B0003030101060003" pitchFamily="34" charset="0"/>
            </a:endParaRPr>
          </a:p>
        </p:txBody>
      </p:sp>
      <p:pic>
        <p:nvPicPr>
          <p:cNvPr id="6" name="Afbeelding 5" descr="Afbeelding met schermafbeelding, apparaat&#10;&#10;Automatisch gegenereerde beschrijving">
            <a:hlinkClick r:id="rId4"/>
            <a:extLst>
              <a:ext uri="{FF2B5EF4-FFF2-40B4-BE49-F238E27FC236}">
                <a16:creationId xmlns:a16="http://schemas.microsoft.com/office/drawing/2014/main" id="{7F755B6D-BB52-7843-AF02-DE1F4E23B822}"/>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830400" y="1698639"/>
            <a:ext cx="4531200" cy="2548800"/>
          </a:xfrm>
          <a:prstGeom prst="rect">
            <a:avLst/>
          </a:prstGeom>
        </p:spPr>
      </p:pic>
    </p:spTree>
    <p:extLst>
      <p:ext uri="{BB962C8B-B14F-4D97-AF65-F5344CB8AC3E}">
        <p14:creationId xmlns:p14="http://schemas.microsoft.com/office/powerpoint/2010/main" val="1898615883"/>
      </p:ext>
    </p:extLst>
  </p:cSld>
  <p:clrMapOvr>
    <a:masterClrMapping/>
  </p:clrMapOvr>
</p:sld>
</file>

<file path=ppt/theme/theme1.xml><?xml version="1.0" encoding="utf-8"?>
<a:theme xmlns:a="http://schemas.openxmlformats.org/drawingml/2006/main" name="Kantoorth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otalTime>372</TotalTime>
  <Words>724</Words>
  <Application>Microsoft Office PowerPoint</Application>
  <PresentationFormat>Breedbeeld</PresentationFormat>
  <Paragraphs>74</Paragraphs>
  <Slides>10</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10</vt:i4>
      </vt:variant>
    </vt:vector>
  </HeadingPairs>
  <TitlesOfParts>
    <vt:vector size="16" baseType="lpstr">
      <vt:lpstr>Arial</vt:lpstr>
      <vt:lpstr>Calibri</vt:lpstr>
      <vt:lpstr>Calibri Light</vt:lpstr>
      <vt:lpstr>Raleway</vt:lpstr>
      <vt:lpstr>Wingdings</vt:lpstr>
      <vt:lpstr>Kantoorthema</vt:lpstr>
      <vt:lpstr>Hoofdstuk 5</vt:lpstr>
      <vt:lpstr>Hoofdstuk 5 Toelatingsbeleid</vt:lpstr>
      <vt:lpstr>Hoofdstuk 5 Werk</vt:lpstr>
      <vt:lpstr>Hoofdstuk 5 Vluchtelingen</vt:lpstr>
      <vt:lpstr>Hoofdstuk 5 Gezin</vt:lpstr>
      <vt:lpstr>Hoofdstuk 5 Spanningen tussen culturen</vt:lpstr>
      <vt:lpstr>Hoofdstuk 5 Integratie</vt:lpstr>
      <vt:lpstr>Hoofdstuk 5 Politiek</vt:lpstr>
      <vt:lpstr>Hoofdstuk 5 Overig materiaal</vt:lpstr>
      <vt:lpstr>Doelen hoofdstuk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hallo</dc:title>
  <dc:creator>Rachel Stoffelsen</dc:creator>
  <cp:lastModifiedBy>Rosalie van der Stege</cp:lastModifiedBy>
  <cp:revision>33</cp:revision>
  <dcterms:created xsi:type="dcterms:W3CDTF">2020-05-14T09:28:22Z</dcterms:created>
  <dcterms:modified xsi:type="dcterms:W3CDTF">2020-08-20T15:06:01Z</dcterms:modified>
</cp:coreProperties>
</file>